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56" r:id="rId2"/>
    <p:sldId id="257" r:id="rId3"/>
    <p:sldId id="258" r:id="rId4"/>
    <p:sldId id="271" r:id="rId5"/>
    <p:sldId id="264" r:id="rId6"/>
    <p:sldId id="270" r:id="rId7"/>
    <p:sldId id="259" r:id="rId8"/>
    <p:sldId id="269" r:id="rId9"/>
    <p:sldId id="261" r:id="rId10"/>
    <p:sldId id="272" r:id="rId11"/>
    <p:sldId id="274" r:id="rId12"/>
    <p:sldId id="273" r:id="rId13"/>
    <p:sldId id="267" r:id="rId14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1AFA1CA-037D-4D92-B2BD-E1029F8DCC63}">
          <p14:sldIdLst>
            <p14:sldId id="256"/>
            <p14:sldId id="257"/>
            <p14:sldId id="258"/>
            <p14:sldId id="271"/>
            <p14:sldId id="264"/>
            <p14:sldId id="270"/>
            <p14:sldId id="259"/>
            <p14:sldId id="269"/>
            <p14:sldId id="261"/>
          </p14:sldIdLst>
        </p14:section>
        <p14:section name="Раздел без заголовка" id="{CD8DD232-9687-44D1-BC43-5CEFC12A1871}">
          <p14:sldIdLst>
            <p14:sldId id="272"/>
            <p14:sldId id="274"/>
            <p14:sldId id="273"/>
            <p14:sldId id="267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67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10E0242-EDAF-40E7-840D-46891492B853}" type="doc">
      <dgm:prSet loTypeId="urn:microsoft.com/office/officeart/2011/layout/HexagonRadial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6BC675A-7903-4856-8CF0-B2A12EFF7048}">
      <dgm:prSet phldrT="[Текст]" custT="1"/>
      <dgm:spPr/>
      <dgm:t>
        <a:bodyPr/>
        <a:lstStyle/>
        <a:p>
          <a:r>
            <a:rPr lang="ru-RU" sz="1400" b="1" dirty="0" smtClean="0">
              <a:solidFill>
                <a:srgbClr val="C00000"/>
              </a:solidFill>
            </a:rPr>
            <a:t>Всемирный день молодежного служения</a:t>
          </a:r>
          <a:endParaRPr lang="ru-RU" sz="1400" b="1" dirty="0">
            <a:solidFill>
              <a:srgbClr val="C00000"/>
            </a:solidFill>
          </a:endParaRPr>
        </a:p>
      </dgm:t>
    </dgm:pt>
    <dgm:pt modelId="{BB4712AB-A8EC-4842-B72E-BD44882019AA}" type="parTrans" cxnId="{27E7E89A-325A-40CF-B126-C83F92E480DB}">
      <dgm:prSet/>
      <dgm:spPr/>
      <dgm:t>
        <a:bodyPr/>
        <a:lstStyle/>
        <a:p>
          <a:endParaRPr lang="ru-RU">
            <a:solidFill>
              <a:srgbClr val="FFC000"/>
            </a:solidFill>
          </a:endParaRPr>
        </a:p>
      </dgm:t>
    </dgm:pt>
    <dgm:pt modelId="{E5C31881-D02B-4A4A-A305-58910349CE50}" type="sibTrans" cxnId="{27E7E89A-325A-40CF-B126-C83F92E480DB}">
      <dgm:prSet/>
      <dgm:spPr/>
      <dgm:t>
        <a:bodyPr/>
        <a:lstStyle/>
        <a:p>
          <a:endParaRPr lang="ru-RU">
            <a:solidFill>
              <a:srgbClr val="FFC000"/>
            </a:solidFill>
          </a:endParaRPr>
        </a:p>
      </dgm:t>
    </dgm:pt>
    <dgm:pt modelId="{0C2E7E7A-458F-4089-A2E5-DDCC91FD5D4E}">
      <dgm:prSet phldrT="[Текст]" custT="1"/>
      <dgm:spPr/>
      <dgm:t>
        <a:bodyPr/>
        <a:lstStyle/>
        <a:p>
          <a:r>
            <a:rPr lang="ru-RU" sz="1200" b="1" dirty="0" smtClean="0">
              <a:solidFill>
                <a:srgbClr val="FF0000"/>
              </a:solidFill>
            </a:rPr>
            <a:t>«</a:t>
          </a:r>
          <a:r>
            <a:rPr lang="ru-RU" sz="1200" b="1" dirty="0" smtClean="0">
              <a:solidFill>
                <a:srgbClr val="C00000"/>
              </a:solidFill>
            </a:rPr>
            <a:t>Спешите делать добро!»</a:t>
          </a:r>
          <a:endParaRPr lang="ru-RU" sz="1200" b="1" dirty="0">
            <a:solidFill>
              <a:srgbClr val="C00000"/>
            </a:solidFill>
          </a:endParaRPr>
        </a:p>
      </dgm:t>
    </dgm:pt>
    <dgm:pt modelId="{49C36FB4-5D61-4833-966B-C02ABDFE899A}" type="parTrans" cxnId="{80984D36-ECB7-417E-9A47-2FCD25E7DDFA}">
      <dgm:prSet/>
      <dgm:spPr/>
      <dgm:t>
        <a:bodyPr/>
        <a:lstStyle/>
        <a:p>
          <a:endParaRPr lang="ru-RU">
            <a:solidFill>
              <a:srgbClr val="FFC000"/>
            </a:solidFill>
          </a:endParaRPr>
        </a:p>
      </dgm:t>
    </dgm:pt>
    <dgm:pt modelId="{EEE8FF2D-FC0F-4372-90C1-D6EF32442509}" type="sibTrans" cxnId="{80984D36-ECB7-417E-9A47-2FCD25E7DDFA}">
      <dgm:prSet/>
      <dgm:spPr/>
      <dgm:t>
        <a:bodyPr/>
        <a:lstStyle/>
        <a:p>
          <a:endParaRPr lang="ru-RU">
            <a:solidFill>
              <a:srgbClr val="FFC000"/>
            </a:solidFill>
          </a:endParaRPr>
        </a:p>
      </dgm:t>
    </dgm:pt>
    <dgm:pt modelId="{E6D24B8F-59E4-46D1-9724-42FF929FB284}">
      <dgm:prSet phldrT="[Текст]" custT="1"/>
      <dgm:spPr/>
      <dgm:t>
        <a:bodyPr/>
        <a:lstStyle/>
        <a:p>
          <a:r>
            <a:rPr lang="ru-RU" sz="1200" b="1" dirty="0" smtClean="0">
              <a:solidFill>
                <a:srgbClr val="C00000"/>
              </a:solidFill>
            </a:rPr>
            <a:t>«Добровольцы -детям»</a:t>
          </a:r>
          <a:endParaRPr lang="ru-RU" sz="1200" b="1" dirty="0">
            <a:solidFill>
              <a:srgbClr val="C00000"/>
            </a:solidFill>
          </a:endParaRPr>
        </a:p>
      </dgm:t>
    </dgm:pt>
    <dgm:pt modelId="{0DBF5CA3-13E3-4C3F-B474-02C79BA821C5}" type="parTrans" cxnId="{CDE72837-20AF-4941-AD7A-7B6A3FA63A5A}">
      <dgm:prSet/>
      <dgm:spPr/>
      <dgm:t>
        <a:bodyPr/>
        <a:lstStyle/>
        <a:p>
          <a:endParaRPr lang="ru-RU">
            <a:solidFill>
              <a:srgbClr val="FFC000"/>
            </a:solidFill>
          </a:endParaRPr>
        </a:p>
      </dgm:t>
    </dgm:pt>
    <dgm:pt modelId="{4C03FB43-9371-4A2F-B3F5-7DFD9236348F}" type="sibTrans" cxnId="{CDE72837-20AF-4941-AD7A-7B6A3FA63A5A}">
      <dgm:prSet/>
      <dgm:spPr/>
      <dgm:t>
        <a:bodyPr/>
        <a:lstStyle/>
        <a:p>
          <a:endParaRPr lang="ru-RU">
            <a:solidFill>
              <a:srgbClr val="FFC000"/>
            </a:solidFill>
          </a:endParaRPr>
        </a:p>
      </dgm:t>
    </dgm:pt>
    <dgm:pt modelId="{3A8FBC07-58B4-45E8-8D33-77426DC63F38}">
      <dgm:prSet phldrT="[Текст]" custT="1"/>
      <dgm:spPr/>
      <dgm:t>
        <a:bodyPr/>
        <a:lstStyle/>
        <a:p>
          <a:r>
            <a:rPr lang="ru-RU" sz="1200" b="1" dirty="0" smtClean="0">
              <a:solidFill>
                <a:srgbClr val="C00000"/>
              </a:solidFill>
            </a:rPr>
            <a:t>Дети наше будущее!</a:t>
          </a:r>
          <a:endParaRPr lang="ru-RU" sz="1200" b="1" dirty="0">
            <a:solidFill>
              <a:srgbClr val="C00000"/>
            </a:solidFill>
          </a:endParaRPr>
        </a:p>
      </dgm:t>
    </dgm:pt>
    <dgm:pt modelId="{26F0DE89-C4AE-4A12-A544-C57512DCA6A9}" type="parTrans" cxnId="{8A12BACF-DB2D-4521-88E4-BFBEE1B59249}">
      <dgm:prSet/>
      <dgm:spPr/>
      <dgm:t>
        <a:bodyPr/>
        <a:lstStyle/>
        <a:p>
          <a:endParaRPr lang="ru-RU">
            <a:solidFill>
              <a:srgbClr val="FFC000"/>
            </a:solidFill>
          </a:endParaRPr>
        </a:p>
      </dgm:t>
    </dgm:pt>
    <dgm:pt modelId="{C8C27465-2A86-4FED-A2A5-D065DF64B5B7}" type="sibTrans" cxnId="{8A12BACF-DB2D-4521-88E4-BFBEE1B59249}">
      <dgm:prSet/>
      <dgm:spPr/>
      <dgm:t>
        <a:bodyPr/>
        <a:lstStyle/>
        <a:p>
          <a:endParaRPr lang="ru-RU">
            <a:solidFill>
              <a:srgbClr val="FFC000"/>
            </a:solidFill>
          </a:endParaRPr>
        </a:p>
      </dgm:t>
    </dgm:pt>
    <dgm:pt modelId="{DD322314-7068-4309-AACE-CF26C1648966}">
      <dgm:prSet phldrT="[Текст]" custT="1"/>
      <dgm:spPr/>
      <dgm:t>
        <a:bodyPr/>
        <a:lstStyle/>
        <a:p>
          <a:r>
            <a:rPr lang="ru-RU" sz="1200" b="1" dirty="0" smtClean="0">
              <a:solidFill>
                <a:srgbClr val="C00000"/>
              </a:solidFill>
            </a:rPr>
            <a:t>«Мир, дружба, согласие»</a:t>
          </a:r>
          <a:endParaRPr lang="ru-RU" sz="1200" b="1" dirty="0">
            <a:solidFill>
              <a:srgbClr val="C00000"/>
            </a:solidFill>
          </a:endParaRPr>
        </a:p>
      </dgm:t>
    </dgm:pt>
    <dgm:pt modelId="{D35B0730-04D3-4D27-A9A1-3A6E6FEEF396}" type="parTrans" cxnId="{4BCC15E5-80A7-4860-B3BD-3BE15A6C414A}">
      <dgm:prSet/>
      <dgm:spPr/>
      <dgm:t>
        <a:bodyPr/>
        <a:lstStyle/>
        <a:p>
          <a:endParaRPr lang="ru-RU">
            <a:solidFill>
              <a:srgbClr val="FFC000"/>
            </a:solidFill>
          </a:endParaRPr>
        </a:p>
      </dgm:t>
    </dgm:pt>
    <dgm:pt modelId="{4C41A407-E30D-48AE-A8B1-E4AF5AAAB9BC}" type="sibTrans" cxnId="{4BCC15E5-80A7-4860-B3BD-3BE15A6C414A}">
      <dgm:prSet/>
      <dgm:spPr/>
      <dgm:t>
        <a:bodyPr/>
        <a:lstStyle/>
        <a:p>
          <a:endParaRPr lang="ru-RU">
            <a:solidFill>
              <a:srgbClr val="FFC000"/>
            </a:solidFill>
          </a:endParaRPr>
        </a:p>
      </dgm:t>
    </dgm:pt>
    <dgm:pt modelId="{FEBA026D-1E63-4207-99C6-5C5559B2CF31}">
      <dgm:prSet phldrT="[Текст]"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200" b="1" dirty="0" smtClean="0">
              <a:solidFill>
                <a:srgbClr val="C00000"/>
              </a:solidFill>
            </a:rPr>
            <a:t>«Марш  добра»</a:t>
          </a:r>
          <a:endParaRPr lang="ru-RU" sz="1200" b="1" dirty="0">
            <a:solidFill>
              <a:srgbClr val="C00000"/>
            </a:solidFill>
          </a:endParaRPr>
        </a:p>
      </dgm:t>
    </dgm:pt>
    <dgm:pt modelId="{867EE62E-AC6D-47EC-9997-B1948C232BCE}" type="parTrans" cxnId="{CC18F435-9B63-42A4-A6D8-BC65016F467D}">
      <dgm:prSet/>
      <dgm:spPr/>
      <dgm:t>
        <a:bodyPr/>
        <a:lstStyle/>
        <a:p>
          <a:endParaRPr lang="ru-RU">
            <a:solidFill>
              <a:srgbClr val="FFC000"/>
            </a:solidFill>
          </a:endParaRPr>
        </a:p>
      </dgm:t>
    </dgm:pt>
    <dgm:pt modelId="{838425CB-B11E-4856-9E59-FEB073F4FDD6}" type="sibTrans" cxnId="{CC18F435-9B63-42A4-A6D8-BC65016F467D}">
      <dgm:prSet/>
      <dgm:spPr/>
      <dgm:t>
        <a:bodyPr/>
        <a:lstStyle/>
        <a:p>
          <a:endParaRPr lang="ru-RU">
            <a:solidFill>
              <a:srgbClr val="FFC000"/>
            </a:solidFill>
          </a:endParaRPr>
        </a:p>
      </dgm:t>
    </dgm:pt>
    <dgm:pt modelId="{E75C80B2-1413-4290-ADEC-AF2DF4985B55}">
      <dgm:prSet phldrT="[Текст]" custT="1"/>
      <dgm:spPr/>
      <dgm:t>
        <a:bodyPr/>
        <a:lstStyle/>
        <a:p>
          <a:r>
            <a:rPr lang="ru-RU" sz="1400" b="1" dirty="0" smtClean="0">
              <a:solidFill>
                <a:srgbClr val="FF0000"/>
              </a:solidFill>
            </a:rPr>
            <a:t>«Экологический</a:t>
          </a:r>
          <a:r>
            <a:rPr lang="ru-RU" sz="1400" b="1" dirty="0" smtClean="0">
              <a:solidFill>
                <a:srgbClr val="C00000"/>
              </a:solidFill>
            </a:rPr>
            <a:t> марафон»</a:t>
          </a:r>
          <a:endParaRPr lang="ru-RU" sz="1400" b="1" dirty="0">
            <a:solidFill>
              <a:srgbClr val="C00000"/>
            </a:solidFill>
          </a:endParaRPr>
        </a:p>
      </dgm:t>
    </dgm:pt>
    <dgm:pt modelId="{F04B7BA7-2A9B-4811-B789-267CA97F64D9}" type="parTrans" cxnId="{829D6380-F3DD-4478-B468-629B4FA0B58A}">
      <dgm:prSet/>
      <dgm:spPr/>
      <dgm:t>
        <a:bodyPr/>
        <a:lstStyle/>
        <a:p>
          <a:endParaRPr lang="ru-RU">
            <a:solidFill>
              <a:srgbClr val="FFC000"/>
            </a:solidFill>
          </a:endParaRPr>
        </a:p>
      </dgm:t>
    </dgm:pt>
    <dgm:pt modelId="{D9DB7F74-6BEE-46F9-ABA9-DF55B264529B}" type="sibTrans" cxnId="{829D6380-F3DD-4478-B468-629B4FA0B58A}">
      <dgm:prSet/>
      <dgm:spPr/>
      <dgm:t>
        <a:bodyPr/>
        <a:lstStyle/>
        <a:p>
          <a:endParaRPr lang="ru-RU">
            <a:solidFill>
              <a:srgbClr val="FFC000"/>
            </a:solidFill>
          </a:endParaRPr>
        </a:p>
      </dgm:t>
    </dgm:pt>
    <dgm:pt modelId="{11C1C9D3-43E7-4AB5-B2F8-320A62EEFD8B}" type="pres">
      <dgm:prSet presAssocID="{F10E0242-EDAF-40E7-840D-46891492B853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46991C60-2D22-4152-B952-9DB9CE0B7743}" type="pres">
      <dgm:prSet presAssocID="{26BC675A-7903-4856-8CF0-B2A12EFF7048}" presName="Parent" presStyleLbl="node0" presStyleIdx="0" presStyleCnt="1">
        <dgm:presLayoutVars>
          <dgm:chMax val="6"/>
          <dgm:chPref val="6"/>
        </dgm:presLayoutVars>
      </dgm:prSet>
      <dgm:spPr/>
      <dgm:t>
        <a:bodyPr/>
        <a:lstStyle/>
        <a:p>
          <a:endParaRPr lang="ru-RU"/>
        </a:p>
      </dgm:t>
    </dgm:pt>
    <dgm:pt modelId="{0376E4AA-0491-4725-9DE3-DA70EFC240E8}" type="pres">
      <dgm:prSet presAssocID="{0C2E7E7A-458F-4089-A2E5-DDCC91FD5D4E}" presName="Accent1" presStyleCnt="0"/>
      <dgm:spPr/>
    </dgm:pt>
    <dgm:pt modelId="{C41A67B1-78E4-4365-AE3F-795C28C57C7E}" type="pres">
      <dgm:prSet presAssocID="{0C2E7E7A-458F-4089-A2E5-DDCC91FD5D4E}" presName="Accent" presStyleLbl="bgShp" presStyleIdx="0" presStyleCnt="6"/>
      <dgm:spPr/>
    </dgm:pt>
    <dgm:pt modelId="{41F8754E-B5B2-4168-9DB4-249EC09E005A}" type="pres">
      <dgm:prSet presAssocID="{0C2E7E7A-458F-4089-A2E5-DDCC91FD5D4E}" presName="Child1" presStyleLbl="node1" presStyleIdx="0" presStyleCnt="6" custLinFactNeighborX="-3653" custLinFactNeighborY="533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2A0BD5-27C8-4A7E-A968-19C2D631C546}" type="pres">
      <dgm:prSet presAssocID="{E6D24B8F-59E4-46D1-9724-42FF929FB284}" presName="Accent2" presStyleCnt="0"/>
      <dgm:spPr/>
    </dgm:pt>
    <dgm:pt modelId="{CDFF648D-6FF9-4EBC-93A9-FC0EF96F7303}" type="pres">
      <dgm:prSet presAssocID="{E6D24B8F-59E4-46D1-9724-42FF929FB284}" presName="Accent" presStyleLbl="bgShp" presStyleIdx="1" presStyleCnt="6"/>
      <dgm:spPr>
        <a:solidFill>
          <a:schemeClr val="bg1">
            <a:lumMod val="50000"/>
            <a:lumOff val="50000"/>
          </a:schemeClr>
        </a:solidFill>
      </dgm:spPr>
      <dgm:t>
        <a:bodyPr/>
        <a:lstStyle/>
        <a:p>
          <a:endParaRPr lang="ru-RU"/>
        </a:p>
      </dgm:t>
    </dgm:pt>
    <dgm:pt modelId="{57D8F582-68D4-4CE7-B408-191BB81688DD}" type="pres">
      <dgm:prSet presAssocID="{E6D24B8F-59E4-46D1-9724-42FF929FB284}" presName="Child2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BD506C-6D26-439F-AEBD-8DA00C3AD26B}" type="pres">
      <dgm:prSet presAssocID="{3A8FBC07-58B4-45E8-8D33-77426DC63F38}" presName="Accent3" presStyleCnt="0"/>
      <dgm:spPr/>
    </dgm:pt>
    <dgm:pt modelId="{66B55138-71A1-4B3D-A4D6-76E5FBBA8501}" type="pres">
      <dgm:prSet presAssocID="{3A8FBC07-58B4-45E8-8D33-77426DC63F38}" presName="Accent" presStyleLbl="bgShp" presStyleIdx="2" presStyleCnt="6"/>
      <dgm:spPr>
        <a:solidFill>
          <a:schemeClr val="bg1">
            <a:lumMod val="50000"/>
            <a:lumOff val="50000"/>
          </a:schemeClr>
        </a:solidFill>
      </dgm:spPr>
      <dgm:t>
        <a:bodyPr/>
        <a:lstStyle/>
        <a:p>
          <a:endParaRPr lang="ru-RU"/>
        </a:p>
      </dgm:t>
    </dgm:pt>
    <dgm:pt modelId="{656B632B-9692-4ED7-B381-6D8BEC25F213}" type="pres">
      <dgm:prSet presAssocID="{3A8FBC07-58B4-45E8-8D33-77426DC63F38}" presName="Child3" presStyleLbl="node1" presStyleIdx="2" presStyleCnt="6" custLinFactNeighborX="2601" custLinFactNeighborY="-228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5DECA9-B559-4CB9-8187-0149532FF739}" type="pres">
      <dgm:prSet presAssocID="{DD322314-7068-4309-AACE-CF26C1648966}" presName="Accent4" presStyleCnt="0"/>
      <dgm:spPr/>
    </dgm:pt>
    <dgm:pt modelId="{C6A84605-4532-4B2B-9F40-C7F23EE3A18D}" type="pres">
      <dgm:prSet presAssocID="{DD322314-7068-4309-AACE-CF26C1648966}" presName="Accent" presStyleLbl="bgShp" presStyleIdx="3" presStyleCnt="6"/>
      <dgm:spPr>
        <a:solidFill>
          <a:schemeClr val="bg1">
            <a:lumMod val="50000"/>
            <a:lumOff val="50000"/>
          </a:schemeClr>
        </a:solidFill>
      </dgm:spPr>
      <dgm:t>
        <a:bodyPr/>
        <a:lstStyle/>
        <a:p>
          <a:endParaRPr lang="ru-RU"/>
        </a:p>
      </dgm:t>
    </dgm:pt>
    <dgm:pt modelId="{5EC049C5-A21E-4CBD-B6DA-C8A46068DC98}" type="pres">
      <dgm:prSet presAssocID="{DD322314-7068-4309-AACE-CF26C1648966}" presName="Child4" presStyleLbl="node1" presStyleIdx="3" presStyleCnt="6" custLinFactNeighborX="5262" custLinFactNeighborY="-596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38B3B6-6D86-4293-8FE6-F4EA56E23103}" type="pres">
      <dgm:prSet presAssocID="{FEBA026D-1E63-4207-99C6-5C5559B2CF31}" presName="Accent5" presStyleCnt="0"/>
      <dgm:spPr/>
    </dgm:pt>
    <dgm:pt modelId="{3ECA6DFD-63CA-41A0-B623-0DAD671BB8D7}" type="pres">
      <dgm:prSet presAssocID="{FEBA026D-1E63-4207-99C6-5C5559B2CF31}" presName="Accent" presStyleLbl="bgShp" presStyleIdx="4" presStyleCnt="6"/>
      <dgm:spPr>
        <a:solidFill>
          <a:schemeClr val="bg1">
            <a:lumMod val="50000"/>
            <a:lumOff val="50000"/>
          </a:schemeClr>
        </a:solidFill>
      </dgm:spPr>
      <dgm:t>
        <a:bodyPr/>
        <a:lstStyle/>
        <a:p>
          <a:endParaRPr lang="ru-RU"/>
        </a:p>
      </dgm:t>
    </dgm:pt>
    <dgm:pt modelId="{DA9EE00A-5DCE-4AF2-9A6A-74BD41BC6C45}" type="pres">
      <dgm:prSet presAssocID="{FEBA026D-1E63-4207-99C6-5C5559B2CF31}" presName="Child5" presStyleLbl="node1" presStyleIdx="4" presStyleCnt="6" custScaleX="94797" custLinFactNeighborX="-2782" custLinFactNeighborY="-235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FD53FF-4716-40B9-AEA3-61B5206844A2}" type="pres">
      <dgm:prSet presAssocID="{E75C80B2-1413-4290-ADEC-AF2DF4985B55}" presName="Accent6" presStyleCnt="0"/>
      <dgm:spPr/>
    </dgm:pt>
    <dgm:pt modelId="{3349E5E2-8D35-4449-A308-66E050795C5E}" type="pres">
      <dgm:prSet presAssocID="{E75C80B2-1413-4290-ADEC-AF2DF4985B55}" presName="Accent" presStyleLbl="bgShp" presStyleIdx="5" presStyleCnt="6"/>
      <dgm:spPr>
        <a:solidFill>
          <a:schemeClr val="bg1">
            <a:lumMod val="50000"/>
            <a:lumOff val="50000"/>
          </a:schemeClr>
        </a:solidFill>
      </dgm:spPr>
      <dgm:t>
        <a:bodyPr/>
        <a:lstStyle/>
        <a:p>
          <a:endParaRPr lang="ru-RU"/>
        </a:p>
      </dgm:t>
    </dgm:pt>
    <dgm:pt modelId="{D90CFB4E-9C71-4EF7-9D7A-6A89493B5EEE}" type="pres">
      <dgm:prSet presAssocID="{E75C80B2-1413-4290-ADEC-AF2DF4985B55}" presName="Child6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0984D36-ECB7-417E-9A47-2FCD25E7DDFA}" srcId="{26BC675A-7903-4856-8CF0-B2A12EFF7048}" destId="{0C2E7E7A-458F-4089-A2E5-DDCC91FD5D4E}" srcOrd="0" destOrd="0" parTransId="{49C36FB4-5D61-4833-966B-C02ABDFE899A}" sibTransId="{EEE8FF2D-FC0F-4372-90C1-D6EF32442509}"/>
    <dgm:cxn modelId="{27E7E89A-325A-40CF-B126-C83F92E480DB}" srcId="{F10E0242-EDAF-40E7-840D-46891492B853}" destId="{26BC675A-7903-4856-8CF0-B2A12EFF7048}" srcOrd="0" destOrd="0" parTransId="{BB4712AB-A8EC-4842-B72E-BD44882019AA}" sibTransId="{E5C31881-D02B-4A4A-A305-58910349CE50}"/>
    <dgm:cxn modelId="{C1AF6FFA-D2E4-4EA1-AF2F-DEDF421B95AA}" type="presOf" srcId="{E6D24B8F-59E4-46D1-9724-42FF929FB284}" destId="{57D8F582-68D4-4CE7-B408-191BB81688DD}" srcOrd="0" destOrd="0" presId="urn:microsoft.com/office/officeart/2011/layout/HexagonRadial"/>
    <dgm:cxn modelId="{14FC1B6F-E608-46F1-A409-1E148A87B364}" type="presOf" srcId="{DD322314-7068-4309-AACE-CF26C1648966}" destId="{5EC049C5-A21E-4CBD-B6DA-C8A46068DC98}" srcOrd="0" destOrd="0" presId="urn:microsoft.com/office/officeart/2011/layout/HexagonRadial"/>
    <dgm:cxn modelId="{11EF9452-9A56-46F2-A4EB-086E0CBB67E6}" type="presOf" srcId="{FEBA026D-1E63-4207-99C6-5C5559B2CF31}" destId="{DA9EE00A-5DCE-4AF2-9A6A-74BD41BC6C45}" srcOrd="0" destOrd="0" presId="urn:microsoft.com/office/officeart/2011/layout/HexagonRadial"/>
    <dgm:cxn modelId="{CC18F435-9B63-42A4-A6D8-BC65016F467D}" srcId="{26BC675A-7903-4856-8CF0-B2A12EFF7048}" destId="{FEBA026D-1E63-4207-99C6-5C5559B2CF31}" srcOrd="4" destOrd="0" parTransId="{867EE62E-AC6D-47EC-9997-B1948C232BCE}" sibTransId="{838425CB-B11E-4856-9E59-FEB073F4FDD6}"/>
    <dgm:cxn modelId="{8A12BACF-DB2D-4521-88E4-BFBEE1B59249}" srcId="{26BC675A-7903-4856-8CF0-B2A12EFF7048}" destId="{3A8FBC07-58B4-45E8-8D33-77426DC63F38}" srcOrd="2" destOrd="0" parTransId="{26F0DE89-C4AE-4A12-A544-C57512DCA6A9}" sibTransId="{C8C27465-2A86-4FED-A2A5-D065DF64B5B7}"/>
    <dgm:cxn modelId="{3154B1CD-949B-4A00-B0E7-8DD9ABDB00FA}" type="presOf" srcId="{26BC675A-7903-4856-8CF0-B2A12EFF7048}" destId="{46991C60-2D22-4152-B952-9DB9CE0B7743}" srcOrd="0" destOrd="0" presId="urn:microsoft.com/office/officeart/2011/layout/HexagonRadial"/>
    <dgm:cxn modelId="{662BAF68-5F08-4186-BFA9-01B1187257A6}" type="presOf" srcId="{0C2E7E7A-458F-4089-A2E5-DDCC91FD5D4E}" destId="{41F8754E-B5B2-4168-9DB4-249EC09E005A}" srcOrd="0" destOrd="0" presId="urn:microsoft.com/office/officeart/2011/layout/HexagonRadial"/>
    <dgm:cxn modelId="{4BCC15E5-80A7-4860-B3BD-3BE15A6C414A}" srcId="{26BC675A-7903-4856-8CF0-B2A12EFF7048}" destId="{DD322314-7068-4309-AACE-CF26C1648966}" srcOrd="3" destOrd="0" parTransId="{D35B0730-04D3-4D27-A9A1-3A6E6FEEF396}" sibTransId="{4C41A407-E30D-48AE-A8B1-E4AF5AAAB9BC}"/>
    <dgm:cxn modelId="{FFECCB45-262C-4322-97AE-BB6EAE4EAD87}" type="presOf" srcId="{F10E0242-EDAF-40E7-840D-46891492B853}" destId="{11C1C9D3-43E7-4AB5-B2F8-320A62EEFD8B}" srcOrd="0" destOrd="0" presId="urn:microsoft.com/office/officeart/2011/layout/HexagonRadial"/>
    <dgm:cxn modelId="{CDE72837-20AF-4941-AD7A-7B6A3FA63A5A}" srcId="{26BC675A-7903-4856-8CF0-B2A12EFF7048}" destId="{E6D24B8F-59E4-46D1-9724-42FF929FB284}" srcOrd="1" destOrd="0" parTransId="{0DBF5CA3-13E3-4C3F-B474-02C79BA821C5}" sibTransId="{4C03FB43-9371-4A2F-B3F5-7DFD9236348F}"/>
    <dgm:cxn modelId="{829D6380-F3DD-4478-B468-629B4FA0B58A}" srcId="{26BC675A-7903-4856-8CF0-B2A12EFF7048}" destId="{E75C80B2-1413-4290-ADEC-AF2DF4985B55}" srcOrd="5" destOrd="0" parTransId="{F04B7BA7-2A9B-4811-B789-267CA97F64D9}" sibTransId="{D9DB7F74-6BEE-46F9-ABA9-DF55B264529B}"/>
    <dgm:cxn modelId="{6BF9B4D3-FAAC-43AE-BF91-FD6DC1D2E584}" type="presOf" srcId="{3A8FBC07-58B4-45E8-8D33-77426DC63F38}" destId="{656B632B-9692-4ED7-B381-6D8BEC25F213}" srcOrd="0" destOrd="0" presId="urn:microsoft.com/office/officeart/2011/layout/HexagonRadial"/>
    <dgm:cxn modelId="{BA484DEB-3D43-47FC-A7BE-C4DA296A3C7E}" type="presOf" srcId="{E75C80B2-1413-4290-ADEC-AF2DF4985B55}" destId="{D90CFB4E-9C71-4EF7-9D7A-6A89493B5EEE}" srcOrd="0" destOrd="0" presId="urn:microsoft.com/office/officeart/2011/layout/HexagonRadial"/>
    <dgm:cxn modelId="{FE41ABAB-2409-4AB0-AD1E-72FAD10E80B5}" type="presParOf" srcId="{11C1C9D3-43E7-4AB5-B2F8-320A62EEFD8B}" destId="{46991C60-2D22-4152-B952-9DB9CE0B7743}" srcOrd="0" destOrd="0" presId="urn:microsoft.com/office/officeart/2011/layout/HexagonRadial"/>
    <dgm:cxn modelId="{9B89CE53-7BFA-4970-96D0-A2E34F0ED1A6}" type="presParOf" srcId="{11C1C9D3-43E7-4AB5-B2F8-320A62EEFD8B}" destId="{0376E4AA-0491-4725-9DE3-DA70EFC240E8}" srcOrd="1" destOrd="0" presId="urn:microsoft.com/office/officeart/2011/layout/HexagonRadial"/>
    <dgm:cxn modelId="{BF0DA712-789C-4990-88E1-88524C24DB06}" type="presParOf" srcId="{0376E4AA-0491-4725-9DE3-DA70EFC240E8}" destId="{C41A67B1-78E4-4365-AE3F-795C28C57C7E}" srcOrd="0" destOrd="0" presId="urn:microsoft.com/office/officeart/2011/layout/HexagonRadial"/>
    <dgm:cxn modelId="{F86D8D31-7069-4348-86BB-B5766B1B07BE}" type="presParOf" srcId="{11C1C9D3-43E7-4AB5-B2F8-320A62EEFD8B}" destId="{41F8754E-B5B2-4168-9DB4-249EC09E005A}" srcOrd="2" destOrd="0" presId="urn:microsoft.com/office/officeart/2011/layout/HexagonRadial"/>
    <dgm:cxn modelId="{2BD133E8-E038-4961-8BE2-A00891C9273A}" type="presParOf" srcId="{11C1C9D3-43E7-4AB5-B2F8-320A62EEFD8B}" destId="{582A0BD5-27C8-4A7E-A968-19C2D631C546}" srcOrd="3" destOrd="0" presId="urn:microsoft.com/office/officeart/2011/layout/HexagonRadial"/>
    <dgm:cxn modelId="{B7416455-F449-45F2-AB5C-89B948B3B8DF}" type="presParOf" srcId="{582A0BD5-27C8-4A7E-A968-19C2D631C546}" destId="{CDFF648D-6FF9-4EBC-93A9-FC0EF96F7303}" srcOrd="0" destOrd="0" presId="urn:microsoft.com/office/officeart/2011/layout/HexagonRadial"/>
    <dgm:cxn modelId="{9EDA268D-E6E4-4D8A-BD45-9313E47256A9}" type="presParOf" srcId="{11C1C9D3-43E7-4AB5-B2F8-320A62EEFD8B}" destId="{57D8F582-68D4-4CE7-B408-191BB81688DD}" srcOrd="4" destOrd="0" presId="urn:microsoft.com/office/officeart/2011/layout/HexagonRadial"/>
    <dgm:cxn modelId="{67233D38-B09A-4095-B3D4-A71E58E9C972}" type="presParOf" srcId="{11C1C9D3-43E7-4AB5-B2F8-320A62EEFD8B}" destId="{A8BD506C-6D26-439F-AEBD-8DA00C3AD26B}" srcOrd="5" destOrd="0" presId="urn:microsoft.com/office/officeart/2011/layout/HexagonRadial"/>
    <dgm:cxn modelId="{5640757F-5C84-4EBE-88AD-FE7BB495F0F6}" type="presParOf" srcId="{A8BD506C-6D26-439F-AEBD-8DA00C3AD26B}" destId="{66B55138-71A1-4B3D-A4D6-76E5FBBA8501}" srcOrd="0" destOrd="0" presId="urn:microsoft.com/office/officeart/2011/layout/HexagonRadial"/>
    <dgm:cxn modelId="{566FB704-6E80-46B4-ADB3-D2574F38D699}" type="presParOf" srcId="{11C1C9D3-43E7-4AB5-B2F8-320A62EEFD8B}" destId="{656B632B-9692-4ED7-B381-6D8BEC25F213}" srcOrd="6" destOrd="0" presId="urn:microsoft.com/office/officeart/2011/layout/HexagonRadial"/>
    <dgm:cxn modelId="{1FC3F6CD-34CD-4B77-A666-372A82FF97BE}" type="presParOf" srcId="{11C1C9D3-43E7-4AB5-B2F8-320A62EEFD8B}" destId="{465DECA9-B559-4CB9-8187-0149532FF739}" srcOrd="7" destOrd="0" presId="urn:microsoft.com/office/officeart/2011/layout/HexagonRadial"/>
    <dgm:cxn modelId="{0A439D4F-814F-4AED-8613-7A6890C19B85}" type="presParOf" srcId="{465DECA9-B559-4CB9-8187-0149532FF739}" destId="{C6A84605-4532-4B2B-9F40-C7F23EE3A18D}" srcOrd="0" destOrd="0" presId="urn:microsoft.com/office/officeart/2011/layout/HexagonRadial"/>
    <dgm:cxn modelId="{311520B7-0323-4E01-832B-2EA1BA37733E}" type="presParOf" srcId="{11C1C9D3-43E7-4AB5-B2F8-320A62EEFD8B}" destId="{5EC049C5-A21E-4CBD-B6DA-C8A46068DC98}" srcOrd="8" destOrd="0" presId="urn:microsoft.com/office/officeart/2011/layout/HexagonRadial"/>
    <dgm:cxn modelId="{0FE1703B-C162-42FA-9882-712448763D40}" type="presParOf" srcId="{11C1C9D3-43E7-4AB5-B2F8-320A62EEFD8B}" destId="{C138B3B6-6D86-4293-8FE6-F4EA56E23103}" srcOrd="9" destOrd="0" presId="urn:microsoft.com/office/officeart/2011/layout/HexagonRadial"/>
    <dgm:cxn modelId="{C7D857F4-01E1-4FEC-A72C-234998295753}" type="presParOf" srcId="{C138B3B6-6D86-4293-8FE6-F4EA56E23103}" destId="{3ECA6DFD-63CA-41A0-B623-0DAD671BB8D7}" srcOrd="0" destOrd="0" presId="urn:microsoft.com/office/officeart/2011/layout/HexagonRadial"/>
    <dgm:cxn modelId="{CBAB22B5-1D5F-4348-BCE3-13C11C3C1346}" type="presParOf" srcId="{11C1C9D3-43E7-4AB5-B2F8-320A62EEFD8B}" destId="{DA9EE00A-5DCE-4AF2-9A6A-74BD41BC6C45}" srcOrd="10" destOrd="0" presId="urn:microsoft.com/office/officeart/2011/layout/HexagonRadial"/>
    <dgm:cxn modelId="{ACA7AD12-083C-47DF-8778-C7A48BEE64E7}" type="presParOf" srcId="{11C1C9D3-43E7-4AB5-B2F8-320A62EEFD8B}" destId="{69FD53FF-4716-40B9-AEA3-61B5206844A2}" srcOrd="11" destOrd="0" presId="urn:microsoft.com/office/officeart/2011/layout/HexagonRadial"/>
    <dgm:cxn modelId="{41A6E270-3EC0-426D-BC44-4B5B86112FC9}" type="presParOf" srcId="{69FD53FF-4716-40B9-AEA3-61B5206844A2}" destId="{3349E5E2-8D35-4449-A308-66E050795C5E}" srcOrd="0" destOrd="0" presId="urn:microsoft.com/office/officeart/2011/layout/HexagonRadial"/>
    <dgm:cxn modelId="{7B94A70B-4D15-4F06-9451-FBB2A7E7DAEC}" type="presParOf" srcId="{11C1C9D3-43E7-4AB5-B2F8-320A62EEFD8B}" destId="{D90CFB4E-9C71-4EF7-9D7A-6A89493B5EEE}" srcOrd="12" destOrd="0" presId="urn:microsoft.com/office/officeart/2011/layout/HexagonRadial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991C60-2D22-4152-B952-9DB9CE0B7743}">
      <dsp:nvSpPr>
        <dsp:cNvPr id="0" name=""/>
        <dsp:cNvSpPr/>
      </dsp:nvSpPr>
      <dsp:spPr>
        <a:xfrm>
          <a:off x="3256296" y="1277637"/>
          <a:ext cx="1623933" cy="1404768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C00000"/>
              </a:solidFill>
            </a:rPr>
            <a:t>Всемирный день молодежного служения</a:t>
          </a:r>
          <a:endParaRPr lang="ru-RU" sz="1400" b="1" kern="1200" dirty="0">
            <a:solidFill>
              <a:srgbClr val="C00000"/>
            </a:solidFill>
          </a:endParaRPr>
        </a:p>
      </dsp:txBody>
      <dsp:txXfrm>
        <a:off x="3525404" y="1510427"/>
        <a:ext cx="1085717" cy="939188"/>
      </dsp:txXfrm>
    </dsp:sp>
    <dsp:sp modelId="{CDFF648D-6FF9-4EBC-93A9-FC0EF96F7303}">
      <dsp:nvSpPr>
        <dsp:cNvPr id="0" name=""/>
        <dsp:cNvSpPr/>
      </dsp:nvSpPr>
      <dsp:spPr>
        <a:xfrm>
          <a:off x="4273190" y="605551"/>
          <a:ext cx="612705" cy="527926"/>
        </a:xfrm>
        <a:prstGeom prst="hexagon">
          <a:avLst>
            <a:gd name="adj" fmla="val 28900"/>
            <a:gd name="vf" fmla="val 115470"/>
          </a:avLst>
        </a:prstGeom>
        <a:solidFill>
          <a:schemeClr val="bg1">
            <a:lumMod val="50000"/>
            <a:lumOff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1F8754E-B5B2-4168-9DB4-249EC09E005A}">
      <dsp:nvSpPr>
        <dsp:cNvPr id="0" name=""/>
        <dsp:cNvSpPr/>
      </dsp:nvSpPr>
      <dsp:spPr>
        <a:xfrm>
          <a:off x="3357269" y="61433"/>
          <a:ext cx="1330801" cy="1151299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FF0000"/>
              </a:solidFill>
            </a:rPr>
            <a:t>«</a:t>
          </a:r>
          <a:r>
            <a:rPr lang="ru-RU" sz="1200" b="1" kern="1200" dirty="0" smtClean="0">
              <a:solidFill>
                <a:srgbClr val="C00000"/>
              </a:solidFill>
            </a:rPr>
            <a:t>Спешите делать добро!»</a:t>
          </a:r>
          <a:endParaRPr lang="ru-RU" sz="1200" b="1" kern="1200" dirty="0">
            <a:solidFill>
              <a:srgbClr val="C00000"/>
            </a:solidFill>
          </a:endParaRPr>
        </a:p>
      </dsp:txBody>
      <dsp:txXfrm>
        <a:off x="3577811" y="252228"/>
        <a:ext cx="889717" cy="769709"/>
      </dsp:txXfrm>
    </dsp:sp>
    <dsp:sp modelId="{66B55138-71A1-4B3D-A4D6-76E5FBBA8501}">
      <dsp:nvSpPr>
        <dsp:cNvPr id="0" name=""/>
        <dsp:cNvSpPr/>
      </dsp:nvSpPr>
      <dsp:spPr>
        <a:xfrm>
          <a:off x="4988265" y="1592492"/>
          <a:ext cx="612705" cy="527926"/>
        </a:xfrm>
        <a:prstGeom prst="hexagon">
          <a:avLst>
            <a:gd name="adj" fmla="val 28900"/>
            <a:gd name="vf" fmla="val 115470"/>
          </a:avLst>
        </a:prstGeom>
        <a:solidFill>
          <a:schemeClr val="bg1">
            <a:lumMod val="50000"/>
            <a:lumOff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7D8F582-68D4-4CE7-B408-191BB81688DD}">
      <dsp:nvSpPr>
        <dsp:cNvPr id="0" name=""/>
        <dsp:cNvSpPr/>
      </dsp:nvSpPr>
      <dsp:spPr>
        <a:xfrm>
          <a:off x="4626383" y="708126"/>
          <a:ext cx="1330801" cy="1151299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C00000"/>
              </a:solidFill>
            </a:rPr>
            <a:t>«Добровольцы -детям»</a:t>
          </a:r>
          <a:endParaRPr lang="ru-RU" sz="1200" b="1" kern="1200" dirty="0">
            <a:solidFill>
              <a:srgbClr val="C00000"/>
            </a:solidFill>
          </a:endParaRPr>
        </a:p>
      </dsp:txBody>
      <dsp:txXfrm>
        <a:off x="4846925" y="898921"/>
        <a:ext cx="889717" cy="769709"/>
      </dsp:txXfrm>
    </dsp:sp>
    <dsp:sp modelId="{C6A84605-4532-4B2B-9F40-C7F23EE3A18D}">
      <dsp:nvSpPr>
        <dsp:cNvPr id="0" name=""/>
        <dsp:cNvSpPr/>
      </dsp:nvSpPr>
      <dsp:spPr>
        <a:xfrm>
          <a:off x="4491528" y="2706564"/>
          <a:ext cx="612705" cy="527926"/>
        </a:xfrm>
        <a:prstGeom prst="hexagon">
          <a:avLst>
            <a:gd name="adj" fmla="val 28900"/>
            <a:gd name="vf" fmla="val 115470"/>
          </a:avLst>
        </a:prstGeom>
        <a:solidFill>
          <a:schemeClr val="bg1">
            <a:lumMod val="50000"/>
            <a:lumOff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56B632B-9692-4ED7-B381-6D8BEC25F213}">
      <dsp:nvSpPr>
        <dsp:cNvPr id="0" name=""/>
        <dsp:cNvSpPr/>
      </dsp:nvSpPr>
      <dsp:spPr>
        <a:xfrm>
          <a:off x="4660998" y="2073891"/>
          <a:ext cx="1330801" cy="1151299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C00000"/>
              </a:solidFill>
            </a:rPr>
            <a:t>Дети наше будущее!</a:t>
          </a:r>
          <a:endParaRPr lang="ru-RU" sz="1200" b="1" kern="1200" dirty="0">
            <a:solidFill>
              <a:srgbClr val="C00000"/>
            </a:solidFill>
          </a:endParaRPr>
        </a:p>
      </dsp:txBody>
      <dsp:txXfrm>
        <a:off x="4881540" y="2264686"/>
        <a:ext cx="889717" cy="769709"/>
      </dsp:txXfrm>
    </dsp:sp>
    <dsp:sp modelId="{3ECA6DFD-63CA-41A0-B623-0DAD671BB8D7}">
      <dsp:nvSpPr>
        <dsp:cNvPr id="0" name=""/>
        <dsp:cNvSpPr/>
      </dsp:nvSpPr>
      <dsp:spPr>
        <a:xfrm>
          <a:off x="3259318" y="2822209"/>
          <a:ext cx="612705" cy="527926"/>
        </a:xfrm>
        <a:prstGeom prst="hexagon">
          <a:avLst>
            <a:gd name="adj" fmla="val 28900"/>
            <a:gd name="vf" fmla="val 115470"/>
          </a:avLst>
        </a:prstGeom>
        <a:solidFill>
          <a:schemeClr val="bg1">
            <a:lumMod val="50000"/>
            <a:lumOff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C049C5-A21E-4CBD-B6DA-C8A46068DC98}">
      <dsp:nvSpPr>
        <dsp:cNvPr id="0" name=""/>
        <dsp:cNvSpPr/>
      </dsp:nvSpPr>
      <dsp:spPr>
        <a:xfrm>
          <a:off x="3475910" y="2740499"/>
          <a:ext cx="1330801" cy="1151299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C00000"/>
              </a:solidFill>
            </a:rPr>
            <a:t>«Мир, дружба, согласие»</a:t>
          </a:r>
          <a:endParaRPr lang="ru-RU" sz="1200" b="1" kern="1200" dirty="0">
            <a:solidFill>
              <a:srgbClr val="C00000"/>
            </a:solidFill>
          </a:endParaRPr>
        </a:p>
      </dsp:txBody>
      <dsp:txXfrm>
        <a:off x="3696452" y="2931294"/>
        <a:ext cx="889717" cy="769709"/>
      </dsp:txXfrm>
    </dsp:sp>
    <dsp:sp modelId="{3349E5E2-8D35-4449-A308-66E050795C5E}">
      <dsp:nvSpPr>
        <dsp:cNvPr id="0" name=""/>
        <dsp:cNvSpPr/>
      </dsp:nvSpPr>
      <dsp:spPr>
        <a:xfrm>
          <a:off x="2532533" y="1835663"/>
          <a:ext cx="612705" cy="527926"/>
        </a:xfrm>
        <a:prstGeom prst="hexagon">
          <a:avLst>
            <a:gd name="adj" fmla="val 28900"/>
            <a:gd name="vf" fmla="val 115470"/>
          </a:avLst>
        </a:prstGeom>
        <a:solidFill>
          <a:schemeClr val="bg1">
            <a:lumMod val="50000"/>
            <a:lumOff val="5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A9EE00A-5DCE-4AF2-9A6A-74BD41BC6C45}">
      <dsp:nvSpPr>
        <dsp:cNvPr id="0" name=""/>
        <dsp:cNvSpPr/>
      </dsp:nvSpPr>
      <dsp:spPr>
        <a:xfrm>
          <a:off x="2177316" y="2073900"/>
          <a:ext cx="1261560" cy="1151299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200" b="1" kern="1200" dirty="0" smtClean="0">
              <a:solidFill>
                <a:srgbClr val="C00000"/>
              </a:solidFill>
            </a:rPr>
            <a:t>«Марш  добра»</a:t>
          </a:r>
          <a:endParaRPr lang="ru-RU" sz="1200" b="1" kern="1200" dirty="0">
            <a:solidFill>
              <a:srgbClr val="C00000"/>
            </a:solidFill>
          </a:endParaRPr>
        </a:p>
      </dsp:txBody>
      <dsp:txXfrm>
        <a:off x="2394344" y="2271960"/>
        <a:ext cx="827504" cy="755179"/>
      </dsp:txXfrm>
    </dsp:sp>
    <dsp:sp modelId="{D90CFB4E-9C71-4EF7-9D7A-6A89493B5EEE}">
      <dsp:nvSpPr>
        <dsp:cNvPr id="0" name=""/>
        <dsp:cNvSpPr/>
      </dsp:nvSpPr>
      <dsp:spPr>
        <a:xfrm>
          <a:off x="2179718" y="706542"/>
          <a:ext cx="1330801" cy="1151299"/>
        </a:xfrm>
        <a:prstGeom prst="hexagon">
          <a:avLst>
            <a:gd name="adj" fmla="val 2857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FF0000"/>
              </a:solidFill>
            </a:rPr>
            <a:t>«Экологический</a:t>
          </a:r>
          <a:r>
            <a:rPr lang="ru-RU" sz="1400" b="1" kern="1200" dirty="0" smtClean="0">
              <a:solidFill>
                <a:srgbClr val="C00000"/>
              </a:solidFill>
            </a:rPr>
            <a:t> марафон»</a:t>
          </a:r>
          <a:endParaRPr lang="ru-RU" sz="1400" b="1" kern="1200" dirty="0">
            <a:solidFill>
              <a:srgbClr val="C00000"/>
            </a:solidFill>
          </a:endParaRPr>
        </a:p>
      </dsp:txBody>
      <dsp:txXfrm>
        <a:off x="2400260" y="897337"/>
        <a:ext cx="889717" cy="76970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HexagonRadial">
  <dgm:title val="Радиальный шестиугольник"/>
  <dgm:desc val="Служит для отображения последовательного процесса, связанного с центральной идеей или темой. Ограничен шестью фигурами уровня 2. Рекомендуется использовать небольшие объемы текста. Неиспользуемый текст не отображается, но доступен при переключении макетов."/>
  <dgm:catLst>
    <dgm:cat type="cycle" pri="8500"/>
    <dgm:cat type="officeonline" pri="90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  <dgm:pt modelId="15">
          <dgm:prSet phldr="1"/>
        </dgm:pt>
        <dgm:pt modelId="16">
          <dgm:prSet phldr="1"/>
        </dgm:pt>
      </dgm:ptLst>
      <dgm:cxnLst>
        <dgm:cxn modelId="40" srcId="0" destId="10" srcOrd="0" destOrd="0"/>
        <dgm:cxn modelId="50" srcId="10" destId="11" srcOrd="0" destOrd="0"/>
        <dgm:cxn modelId="60" srcId="10" destId="12" srcOrd="0" destOrd="0"/>
        <dgm:cxn modelId="70" srcId="10" destId="13" srcOrd="0" destOrd="0"/>
        <dgm:cxn modelId="80" srcId="10" destId="14" srcOrd="0" destOrd="0"/>
        <dgm:cxn modelId="90" srcId="10" destId="15" srcOrd="0" destOrd="0"/>
        <dgm:cxn modelId="100" srcId="10" destId="16" srcOrd="0" destOrd="0"/>
      </dgm:cxnLst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5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l" for="ch" forName="Accent1" refType="w" fact="0.168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l" for="ch" forName="Parent" refType="w" fact="0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6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l" for="ch" forName="Accent2" refType="w" fact="0.6413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Parent" refType="w" fact="0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l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7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3" refType="w" fact="0.4573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l" for="ch" forName="Accent2" refType="w" fact="0.6413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3" refType="w" fact="0.0554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l" for="ch" forName="Parent" refType="w" fact="0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l" for="ch" forName="Child1" refType="w" fact="0.5073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l" for="ch" forName="Child2" refType="w" fact="0.5073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8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4" refType="w" fact="0.4573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l" for="ch" forName="Accent3" refType="w" fact="0.6413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l" for="ch" forName="Accent2" refType="w" fact="0.376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0554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l" for="ch" forName="Parent" refType="w" fact="0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l" for="ch" forName="Child2" refType="w" fact="0.5073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l" for="ch" forName="Child3" refType="w" fact="0.5073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l" for="ch" forName="Child1" refType="w" fact="0.0554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9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0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l" for="ch" forName="Accent6" refType="w" fact="0.0934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l" for="ch" forName="Accent5" refType="w" fact="0.2858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l" for="ch" forName="Accent4" refType="w" fact="0.612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l" for="ch" forName="Accent3" refType="w" fact="0.743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l" for="ch" forName="Accent2" refType="w" fact="0.5542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l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l" for="ch" forName="Child4" refType="w" fact="0.3246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l" for="ch" forName="Parent" refType="w" fact="0.28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l" for="ch" forName="Child2" refType="w" fact="0.6477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l" for="ch" forName="Child3" refType="w" fact="0.6477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l" for="ch" forName="Child5" refType="w" fact="0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l" for="ch" forName="Child6" refType="w" fact="0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l" for="ch" forName="Child1" refType="w" fact="0.3246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if>
      <dgm:else name="Name11">
        <dgm:choose name="Name12">
          <dgm:if name="Name13" axis="ch ch" ptType="node node" st="1 1" cnt="1 0" func="cnt" op="equ" val="0">
            <dgm:alg type="composite">
              <dgm:param type="ar" val="1.1561"/>
            </dgm:alg>
            <dgm:constrLst>
              <dgm:constr type="primFontSz" for="des" forName="Parent" val="65"/>
              <dgm:constr type="l" for="ch" forName="Parent" refType="w" fact="0"/>
              <dgm:constr type="t" for="ch" forName="Parent" refType="h" fact="0"/>
              <dgm:constr type="w" for="ch" forName="Parent" refType="w"/>
              <dgm:constr type="h" for="ch" forName="Parent" refType="h"/>
            </dgm:constrLst>
          </dgm:if>
          <dgm:if name="Name14" axis="ch ch" ptType="node node" st="1 1" cnt="1 0" func="cnt" op="lte" val="1">
            <dgm:alg type="composite">
              <dgm:param type="ar" val="1.36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r" for="ch" forName="Accent1" refType="w" fact="0.8315"/>
              <dgm:constr type="t" for="ch" forName="Accent1" refType="h" fact="0.2946"/>
              <dgm:constr type="w" for="ch" forName="Accent1" refType="w" fact="0.462"/>
              <dgm:constr type="h" for="ch" forName="Accent1" refType="h" fact="0.5472"/>
              <dgm:constr type="r" for="ch" forName="Parent" refType="w"/>
              <dgm:constr type="t" for="ch" forName="Parent" refType="h" fact="0.2885"/>
              <dgm:constr type="w" for="ch" forName="Parent" refType="w" fact="0.6013"/>
              <dgm:constr type="h" for="ch" forName="Parent" refType="h" fact="0.7115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5831"/>
            </dgm:constrLst>
          </dgm:if>
          <dgm:if name="Name15" axis="ch ch" ptType="node node" st="1 1" cnt="1 0" func="cnt" op="equ" val="2">
            <dgm:alg type="composite">
              <dgm:param type="ar" val="1.0619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2" refType="primFontSz" refFor="des" refForName="Child1" op="equ"/>
              <dgm:constr type="r" for="ch" forName="Accent2" refType="w" fact="0.3587"/>
              <dgm:constr type="t" for="ch" forName="Accent2" refType="h" fact="0.3477"/>
              <dgm:constr type="w" for="ch" forName="Accent2" refType="w" fact="0.2269"/>
              <dgm:constr type="h" for="ch" forName="Accent2" refType="h" fact="0.2076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Parent" refType="w"/>
              <dgm:constr type="t" for="ch" forName="Parent" refType="h" fact="0.2239"/>
              <dgm:constr type="w" for="ch" forName="Parent" refType="w" fact="0.6013"/>
              <dgm:constr type="h" for="ch" forName="Parent" refType="h" fact="0.5523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4527"/>
              <dgm:constr type="r" for="ch" forName="Child2" refType="w" fact="0.5073"/>
              <dgm:constr type="t" for="ch" forName="Child2" refType="h" fact="0.5473"/>
              <dgm:constr type="w" for="ch" forName="Child2" refType="w" fact="0.4927"/>
              <dgm:constr type="h" for="ch" forName="Child2" refType="h" fact="0.4527"/>
            </dgm:constrLst>
          </dgm:if>
          <dgm:if name="Name16" axis="ch ch" ptType="node node" st="1 1" cnt="1 0" func="cnt" op="equ" val="3">
            <dgm:alg type="composite">
              <dgm:param type="ar" val="0.8305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Accent3" refType="w" fact="0.5427"/>
              <dgm:constr type="t" for="ch" forName="Accent3" refType="h" fact="0.6145"/>
              <dgm:constr type="w" for="ch" forName="Accent3" refType="w" fact="0.2269"/>
              <dgm:constr type="h" for="ch" forName="Accent3" refType="h" fact="0.1623"/>
              <dgm:constr type="r" for="ch" forName="Accent2" refType="w" fact="0.3587"/>
              <dgm:constr type="t" for="ch" forName="Accent2" refType="h" fact="0.2719"/>
              <dgm:constr type="w" for="ch" forName="Accent2" refType="w" fact="0.2269"/>
              <dgm:constr type="h" for="ch" forName="Accent2" refType="h" fact="0.162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3" refType="w" fact="0.9446"/>
              <dgm:constr type="t" for="ch" forName="Child3" refType="h" fact="0.646"/>
              <dgm:constr type="w" for="ch" forName="Child3" refType="w" fact="0.4927"/>
              <dgm:constr type="h" for="ch" forName="Child3" refType="h" fact="0.354"/>
              <dgm:constr type="r" for="ch" forName="Parent" refType="w"/>
              <dgm:constr type="t" for="ch" forName="Parent" refType="h" fact="0.1751"/>
              <dgm:constr type="w" for="ch" forName="Parent" refType="w" fact="0.6013"/>
              <dgm:constr type="h" for="ch" forName="Parent" refType="h" fact="0.4319"/>
              <dgm:constr type="r" for="ch" forName="Child1" refType="w" fact="0.4927"/>
              <dgm:constr type="t" for="ch" forName="Child1" refType="h" fact="0"/>
              <dgm:constr type="w" for="ch" forName="Child1" refType="w" fact="0.4927"/>
              <dgm:constr type="h" for="ch" forName="Child1" refType="h" fact="0.354"/>
              <dgm:constr type="r" for="ch" forName="Child2" refType="w" fact="0.4927"/>
              <dgm:constr type="t" for="ch" forName="Child2" refType="h" fact="0.428"/>
              <dgm:constr type="w" for="ch" forName="Child2" refType="w" fact="0.4927"/>
              <dgm:constr type="h" for="ch" forName="Child2" refType="h" fact="0.354"/>
            </dgm:constrLst>
          </dgm:if>
          <dgm:if name="Name17" axis="ch ch" ptType="node node" st="1 1" cnt="1 0" func="cnt" op="equ" val="4">
            <dgm:alg type="composite">
              <dgm:param type="ar" val="0.682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Accent4" refType="w" fact="0.5427"/>
              <dgm:constr type="t" for="ch" forName="Accent4" refType="h" fact="0.6834"/>
              <dgm:constr type="w" for="ch" forName="Accent4" refType="w" fact="0.2269"/>
              <dgm:constr type="h" for="ch" forName="Accent4" refType="h" fact="0.1333"/>
              <dgm:constr type="r" for="ch" forName="Accent3" refType="w" fact="0.3587"/>
              <dgm:constr type="t" for="ch" forName="Accent3" refType="h" fact="0.4021"/>
              <dgm:constr type="w" for="ch" forName="Accent3" refType="w" fact="0.2269"/>
              <dgm:constr type="h" for="ch" forName="Accent3" refType="h" fact="0.1333"/>
              <dgm:constr type="r" for="ch" forName="Accent2" refType="w" fact="0.6235"/>
              <dgm:constr type="t" for="ch" forName="Accent2" refType="h" fact="0.1529"/>
              <dgm:constr type="w" for="ch" forName="Accent2" refType="w" fact="0.2269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9446"/>
              <dgm:constr type="t" for="ch" forName="Child4" refType="h" fact="0.7093"/>
              <dgm:constr type="w" for="ch" forName="Child4" refType="w" fact="0.4927"/>
              <dgm:constr type="h" for="ch" forName="Child4" refType="h" fact="0.2907"/>
              <dgm:constr type="r" for="ch" forName="Parent" refType="w"/>
              <dgm:constr type="t" for="ch" forName="Parent" refType="h" fact="0.3226"/>
              <dgm:constr type="w" for="ch" forName="Parent" refType="w" fact="0.6013"/>
              <dgm:constr type="h" for="ch" forName="Parent" refType="h" fact="0.3547"/>
              <dgm:constr type="r" for="ch" forName="Child2" refType="w" fact="0.4927"/>
              <dgm:constr type="t" for="ch" forName="Child2" refType="h" fact="0.1788"/>
              <dgm:constr type="w" for="ch" forName="Child2" refType="w" fact="0.4927"/>
              <dgm:constr type="h" for="ch" forName="Child2" refType="h" fact="0.2907"/>
              <dgm:constr type="r" for="ch" forName="Child3" refType="w" fact="0.4927"/>
              <dgm:constr type="t" for="ch" forName="Child3" refType="h" fact="0.5303"/>
              <dgm:constr type="w" for="ch" forName="Child3" refType="w" fact="0.4927"/>
              <dgm:constr type="h" for="ch" forName="Child3" refType="h" fact="0.2907"/>
              <dgm:constr type="r" for="ch" forName="Child1" refType="w" fact="0.9446"/>
              <dgm:constr type="t" for="ch" forName="Child1" refType="h" fact="0"/>
              <dgm:constr type="w" for="ch" forName="Child1" refType="w" fact="0.4927"/>
              <dgm:constr type="h" for="ch" forName="Child1" refType="h" fact="0.2907"/>
            </dgm:constrLst>
          </dgm:if>
          <dgm:if name="Name18" axis="ch ch" ptType="node node" st="1 1" cnt="1 0" func="cnt" op="equ" val="5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if>
          <dgm:else name="Name19">
            <dgm:alg type="composite">
              <dgm:param type="ar" val="0.9538"/>
            </dgm:alg>
            <dgm:constrLst>
              <dgm:constr type="primFontSz" for="des" forName="Parent" val="65"/>
              <dgm:constr type="primFontSz" for="des" forName="Child1" val="65"/>
              <dgm:constr type="primFontSz" for="des" forName="Child1" refType="primFontSz" refFor="des" refForName="Parent" op="lte"/>
              <dgm:constr type="primFontSz" for="des" forName="Child2" refType="primFontSz" refFor="des" refForName="Parent" op="lte"/>
              <dgm:constr type="primFontSz" for="des" forName="Child3" refType="primFontSz" refFor="des" refForName="Parent" op="lte"/>
              <dgm:constr type="primFontSz" for="des" forName="Child4" refType="primFontSz" refFor="des" refForName="Parent" op="lte"/>
              <dgm:constr type="primFontSz" for="des" forName="Child5" refType="primFontSz" refFor="des" refForName="Parent" op="lte"/>
              <dgm:constr type="primFontSz" for="des" forName="Child6" refType="primFontSz" refFor="des" refForName="Parent" op="lte"/>
              <dgm:constr type="primFontSz" for="des" forName="Child7" refType="primFontSz" refFor="des" refForName="Parent" op="lte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ptType="node" op="equ" val="65"/>
              <dgm:constr type="r" for="ch" forName="Accent6" refType="w" fact="0.9066"/>
              <dgm:constr type="t" for="ch" forName="Accent6" refType="h" fact="0.4635"/>
              <dgm:constr type="w" for="ch" forName="Accent6" refType="w" fact="0.1622"/>
              <dgm:constr type="h" for="ch" forName="Accent6" refType="h" fact="0.1333"/>
              <dgm:constr type="r" for="ch" forName="Accent5" refType="w" fact="0.7142"/>
              <dgm:constr type="t" for="ch" forName="Accent5" refType="h" fact="0.7126"/>
              <dgm:constr type="w" for="ch" forName="Accent5" refType="w" fact="0.1622"/>
              <dgm:constr type="h" for="ch" forName="Accent5" refType="h" fact="0.1333"/>
              <dgm:constr type="r" for="ch" forName="Accent4" refType="w" fact="0.388"/>
              <dgm:constr type="t" for="ch" forName="Accent4" refType="h" fact="0.6834"/>
              <dgm:constr type="w" for="ch" forName="Accent4" refType="w" fact="0.1622"/>
              <dgm:constr type="h" for="ch" forName="Accent4" refType="h" fact="0.1333"/>
              <dgm:constr type="r" for="ch" forName="Accent3" refType="w" fact="0.2565"/>
              <dgm:constr type="t" for="ch" forName="Accent3" refType="h" fact="0.4021"/>
              <dgm:constr type="w" for="ch" forName="Accent3" refType="w" fact="0.1622"/>
              <dgm:constr type="h" for="ch" forName="Accent3" refType="h" fact="0.1333"/>
              <dgm:constr type="r" for="ch" forName="Accent2" refType="w" fact="0.4458"/>
              <dgm:constr type="t" for="ch" forName="Accent2" refType="h" fact="0.1529"/>
              <dgm:constr type="w" for="ch" forName="Accent2" refType="w" fact="0.1622"/>
              <dgm:constr type="h" for="ch" forName="Accent2" refType="h" fact="0.1333"/>
              <dgm:constr type="r" for="ch" forName="Accent1" refType="w" fact="0"/>
              <dgm:constr type="t" for="ch" forName="Accent1" refType="h" fact="0"/>
              <dgm:constr type="w" for="ch" forName="Accent1" refType="w" fact="0"/>
              <dgm:constr type="h" for="ch" forName="Accent1" refType="h" fact="0"/>
              <dgm:constr type="r" for="ch" forName="Child4" refType="w" fact="0.6754"/>
              <dgm:constr type="t" for="ch" forName="Child4" refType="h" fact="0.7093"/>
              <dgm:constr type="w" for="ch" forName="Child4" refType="w" fact="0.3523"/>
              <dgm:constr type="h" for="ch" forName="Child4" refType="h" fact="0.2907"/>
              <dgm:constr type="r" for="ch" forName="Parent" refType="w" fact="0.715"/>
              <dgm:constr type="t" for="ch" forName="Parent" refType="h" fact="0.3226"/>
              <dgm:constr type="w" for="ch" forName="Parent" refType="w" fact="0.4299"/>
              <dgm:constr type="h" for="ch" forName="Parent" refType="h" fact="0.3547"/>
              <dgm:constr type="r" for="ch" forName="Child2" refType="w" fact="0.3523"/>
              <dgm:constr type="t" for="ch" forName="Child2" refType="h" fact="0.1788"/>
              <dgm:constr type="w" for="ch" forName="Child2" refType="w" fact="0.3523"/>
              <dgm:constr type="h" for="ch" forName="Child2" refType="h" fact="0.2907"/>
              <dgm:constr type="r" for="ch" forName="Child3" refType="w" fact="0.3523"/>
              <dgm:constr type="t" for="ch" forName="Child3" refType="h" fact="0.5303"/>
              <dgm:constr type="w" for="ch" forName="Child3" refType="w" fact="0.3523"/>
              <dgm:constr type="h" for="ch" forName="Child3" refType="h" fact="0.2907"/>
              <dgm:constr type="r" for="ch" forName="Child5" refType="w"/>
              <dgm:constr type="t" for="ch" forName="Child5" refType="h" fact="0.5305"/>
              <dgm:constr type="w" for="ch" forName="Child5" refType="w" fact="0.3523"/>
              <dgm:constr type="h" for="ch" forName="Child5" refType="h" fact="0.2907"/>
              <dgm:constr type="r" for="ch" forName="Child6" refType="w"/>
              <dgm:constr type="t" for="ch" forName="Child6" refType="h" fact="0.1784"/>
              <dgm:constr type="w" for="ch" forName="Child6" refType="w" fact="0.3523"/>
              <dgm:constr type="h" for="ch" forName="Child6" refType="h" fact="0.2907"/>
              <dgm:constr type="r" for="ch" forName="Child1" refType="w" fact="0.6754"/>
              <dgm:constr type="t" for="ch" forName="Child1" refType="h" fact="0"/>
              <dgm:constr type="w" for="ch" forName="Child1" refType="w" fact="0.3523"/>
              <dgm:constr type="h" for="ch" forName="Child1" refType="h" fact="0.2907"/>
            </dgm:constrLst>
          </dgm:else>
        </dgm:choose>
      </dgm:else>
    </dgm:choose>
    <dgm:forEach name="wrapper" axis="self" ptType="parTrans">
      <dgm:forEach name="accentRepeat" axis="self">
        <dgm:layoutNode name="Accent" styleLbl="bgShp">
          <dgm:alg type="sp"/>
          <dgm:shape xmlns:r="http://schemas.openxmlformats.org/officeDocument/2006/relationships" type="hexagon" r:blip="" zOrderOff="-2">
            <dgm:adjLst>
              <dgm:adj idx="1" val="0.289"/>
              <dgm:adj idx="2" val="1.1547"/>
            </dgm:adjLst>
          </dgm:shape>
          <dgm:presOf/>
        </dgm:layoutNode>
      </dgm:forEach>
    </dgm:forEach>
    <dgm:forEach name="Name20" axis="ch" ptType="node" cnt="1">
      <dgm:layoutNode name="Parent" styleLbl="node0">
        <dgm:varLst>
          <dgm:chMax val="6"/>
          <dgm:chPref val="6"/>
        </dgm:varLst>
        <dgm:alg type="tx"/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self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1" axis="ch ch" ptType="node node" st="1 1" cnt="1 1">
      <dgm:layoutNode name="Accent1">
        <dgm:alg type="sp"/>
        <dgm:shape xmlns:r="http://schemas.openxmlformats.org/officeDocument/2006/relationships" r:blip="" zOrderOff="-2">
          <dgm:adjLst/>
        </dgm:shape>
        <dgm:presOf/>
        <dgm:constrLst/>
        <dgm:forEach name="Name22" ref="accentRepeat"/>
      </dgm:layoutNode>
      <dgm:layoutNode name="Child1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3" axis="ch ch" ptType="node node" st="1 2" cnt="1 1">
      <dgm:layoutNode name="Accent2">
        <dgm:alg type="sp"/>
        <dgm:shape xmlns:r="http://schemas.openxmlformats.org/officeDocument/2006/relationships" r:blip="" zOrderOff="-2">
          <dgm:adjLst/>
        </dgm:shape>
        <dgm:presOf/>
        <dgm:constrLst/>
        <dgm:forEach name="Name24" ref="accentRepeat"/>
      </dgm:layoutNode>
      <dgm:layoutNode name="Child2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5" axis="ch ch" ptType="node node" st="1 3" cnt="1 1">
      <dgm:layoutNode name="Accent3">
        <dgm:alg type="sp"/>
        <dgm:shape xmlns:r="http://schemas.openxmlformats.org/officeDocument/2006/relationships" r:blip="" zOrderOff="-2">
          <dgm:adjLst/>
        </dgm:shape>
        <dgm:presOf/>
        <dgm:constrLst/>
        <dgm:forEach name="Name26" ref="accentRepeat"/>
      </dgm:layoutNode>
      <dgm:layoutNode name="Child3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7" axis="ch ch" ptType="node node" st="1 4" cnt="1 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  <dgm:layoutNode name="Child4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29" axis="ch ch" ptType="node node" st="1 5" cnt="1 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5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31" axis="ch ch" ptType="node node" st="1 6" cnt="1 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Child6" styleLbl="node1">
        <dgm:varLst>
          <dgm:chMax val="0"/>
          <dgm:chPref val="0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hexagon" r:blip="">
          <dgm:adjLst>
            <dgm:adj idx="1" val="0.2857"/>
            <dgm:adj idx="2" val="1.1547"/>
          </dgm:adjLst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F3CF82-317E-4847-B2A3-52A116FF4345}" type="datetimeFigureOut">
              <a:rPr lang="ru-RU" smtClean="0"/>
              <a:t>19.10.2013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296B71-1381-46BE-9F8C-52484FAC948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91852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19.10.2013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19.10.2013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7" Type="http://schemas.openxmlformats.org/officeDocument/2006/relationships/image" Target="../media/image44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0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Relationship Id="rId9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12" Type="http://schemas.openxmlformats.org/officeDocument/2006/relationships/image" Target="../media/image25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11" Type="http://schemas.openxmlformats.org/officeDocument/2006/relationships/image" Target="../media/image24.jpeg"/><Relationship Id="rId5" Type="http://schemas.openxmlformats.org/officeDocument/2006/relationships/image" Target="../media/image18.jpeg"/><Relationship Id="rId10" Type="http://schemas.openxmlformats.org/officeDocument/2006/relationships/image" Target="../media/image23.jpeg"/><Relationship Id="rId4" Type="http://schemas.openxmlformats.org/officeDocument/2006/relationships/image" Target="../media/image17.jpeg"/><Relationship Id="rId9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827584" y="404664"/>
            <a:ext cx="7572966" cy="5832648"/>
          </a:xfrm>
        </p:spPr>
        <p:txBody>
          <a:bodyPr>
            <a:normAutofit fontScale="90000"/>
          </a:bodyPr>
          <a:lstStyle/>
          <a:p>
            <a:pPr algn="r"/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МБОУ «Старо-</a:t>
            </a:r>
            <a:r>
              <a:rPr lang="ru-RU" sz="24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Тахталинская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средняя общеобразовательная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школа»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ТИМУРОВСКИЙ ОТРЯД</a:t>
            </a:r>
            <a:b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6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600" i="1" dirty="0" smtClean="0">
                <a:solidFill>
                  <a:srgbClr val="FFC000"/>
                </a:solidFill>
                <a:latin typeface="Times New Roman" pitchFamily="18" charset="0"/>
                <a:cs typeface="Times New Roman" pitchFamily="18" charset="0"/>
              </a:rPr>
              <a:t>ЛУЧИК СОЛНЦА»</a:t>
            </a:r>
            <a:r>
              <a:rPr lang="ru-RU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 РТ </a:t>
            </a:r>
            <a:r>
              <a:rPr lang="ru-RU" sz="2400" b="1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Алкеевский</a:t>
            </a:r>
            <a:r>
              <a:rPr lang="ru-RU" sz="24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район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 Старая </a:t>
            </a:r>
            <a:r>
              <a:rPr lang="ru-RU" sz="2400" b="1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Тахтала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err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Ул.Ежевичная</a:t>
            </a:r>
            <a:r>
              <a:rPr lang="ru-RU" sz="2400" b="1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д.84/а</a:t>
            </a:r>
            <a:br>
              <a:rPr lang="ru-RU" sz="24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эл.адрес</a:t>
            </a:r>
            <a:r>
              <a:rPr lang="ru-RU" sz="24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4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4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tahtala.sch@mail.ru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Телефон:</a:t>
            </a:r>
            <a:r>
              <a:rPr lang="ru-RU" sz="2400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72-8-47</a:t>
            </a:r>
            <a: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i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Педагог-организатор Смирнова С.Г.</a:t>
            </a:r>
            <a:endParaRPr lang="ru-RU" sz="24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6" y="764704"/>
            <a:ext cx="4520139" cy="45896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08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Адресная помощь труженикам тыла</a:t>
            </a:r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2050" name="Picture 2" descr="C:\Users\Светлана\Desktop\Фото Весенняя неделя\DSCN352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8544" y="3645024"/>
            <a:ext cx="4038600" cy="302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Светлана\Desktop\Фото Весенняя неделя\DSCN352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8544" y="980728"/>
            <a:ext cx="3857872" cy="2893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76056" y="2636912"/>
            <a:ext cx="4067944" cy="3489251"/>
          </a:xfrm>
        </p:spPr>
        <p:txBody>
          <a:bodyPr>
            <a:normAutofit/>
          </a:bodyPr>
          <a:lstStyle/>
          <a:p>
            <a:pPr marL="13716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Учащиеся 8 класса помогли Смирновой Зое Семеновне по хозяйству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2052" name="Picture 4" descr="C:\Users\Светлана\Desktop\Фото Весенняя неделя\DSCN352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429000"/>
            <a:ext cx="4127649" cy="3095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Светлана\Desktop\Фото Весенняя неделя\DSCN351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256" y="980728"/>
            <a:ext cx="3323861" cy="2492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4107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Тимуровская работа</a:t>
            </a:r>
            <a:endParaRPr lang="ru-RU" dirty="0"/>
          </a:p>
        </p:txBody>
      </p:sp>
      <p:pic>
        <p:nvPicPr>
          <p:cNvPr id="5" name="Picture 7" descr="E:\DCIM\102NIKON\DSCN356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340768"/>
            <a:ext cx="4038600" cy="302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E:\DCIM\102NIKON\DSCN3564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412776"/>
            <a:ext cx="4038600" cy="302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E:\DCIM\102NIKON\DSCN356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861048"/>
            <a:ext cx="3839617" cy="2879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E:\DCIM\102NIKON\DSCN356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2043" y="4276289"/>
            <a:ext cx="3251957" cy="2438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5724128" y="2348880"/>
            <a:ext cx="34198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Тимуровский отряд оказывают помощь</a:t>
            </a:r>
          </a:p>
          <a:p>
            <a:r>
              <a:rPr lang="ru-RU" dirty="0" smtClean="0">
                <a:solidFill>
                  <a:srgbClr val="FF0000"/>
                </a:solidFill>
              </a:rPr>
              <a:t>Вдове ВОВ Смирновой Ольге Р.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2050" name="Picture 2" descr="C:\Users\Светлана\Desktop\Фото Весенняя неделя\DSCN3572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51" t="9595" r="24149" b="32076"/>
          <a:stretch/>
        </p:blipFill>
        <p:spPr bwMode="auto">
          <a:xfrm>
            <a:off x="2843808" y="1467084"/>
            <a:ext cx="2441457" cy="2686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Светлана\Desktop\Фото Весенняя неделя\DSCN3571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645" b="38981"/>
          <a:stretch/>
        </p:blipFill>
        <p:spPr bwMode="auto">
          <a:xfrm>
            <a:off x="2856424" y="4784552"/>
            <a:ext cx="3347864" cy="1930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86726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«25-апреля День чувашского языка»</a:t>
            </a:r>
            <a:endParaRPr lang="ru-RU" dirty="0"/>
          </a:p>
        </p:txBody>
      </p:sp>
      <p:pic>
        <p:nvPicPr>
          <p:cNvPr id="5" name="Picture 14" descr="E:\DCIM\102NIKON\DSCN355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556792"/>
            <a:ext cx="4038600" cy="302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2" descr="E:\DCIM\102NIKON\DSCN355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2348706"/>
            <a:ext cx="4038600" cy="3028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0" descr="E:\DCIM\102NIKON\DSCN355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248904"/>
            <a:ext cx="3514315" cy="2635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788025" y="1484784"/>
            <a:ext cx="388843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Урок-презентация «День чувашского языка»</a:t>
            </a:r>
          </a:p>
          <a:p>
            <a:r>
              <a:rPr lang="ru-RU" dirty="0"/>
              <a:t>у</a:t>
            </a:r>
            <a:r>
              <a:rPr lang="ru-RU" dirty="0" smtClean="0"/>
              <a:t>чащиеся 2,3,6 классов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16203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Охрана памятников и обелисков</a:t>
            </a:r>
            <a:endParaRPr lang="ru-RU" dirty="0"/>
          </a:p>
        </p:txBody>
      </p:sp>
      <p:pic>
        <p:nvPicPr>
          <p:cNvPr id="3074" name="Picture 2" descr="C:\Users\Светлана\Desktop\вероника фото\139_56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922961"/>
            <a:ext cx="4065300" cy="3048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Светлана\Desktop\вероника фото\139_561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268760"/>
            <a:ext cx="3451096" cy="2588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Светлана\Desktop\вероника фото\139_561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4664" y="3725652"/>
            <a:ext cx="4176464" cy="3132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23528" y="1268761"/>
            <a:ext cx="4248472" cy="1800200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Учащиеся 11 класса участвовали при благоустройстве памятника обелиска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2913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260648"/>
            <a:ext cx="7920880" cy="2160239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Наш девиз: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43608" y="2132856"/>
            <a:ext cx="7160840" cy="3168352"/>
          </a:xfrm>
        </p:spPr>
        <p:txBody>
          <a:bodyPr>
            <a:normAutofit/>
          </a:bodyPr>
          <a:lstStyle/>
          <a:p>
            <a:endParaRPr lang="ru-RU" sz="5400" b="1" i="1" dirty="0" smtClean="0">
              <a:solidFill>
                <a:schemeClr val="accent1"/>
              </a:solidFill>
            </a:endParaRPr>
          </a:p>
          <a:p>
            <a:r>
              <a:rPr lang="ru-RU" sz="5400" b="1" i="1" dirty="0" smtClean="0">
                <a:solidFill>
                  <a:srgbClr val="C00000"/>
                </a:solidFill>
              </a:rPr>
              <a:t>«Мы </a:t>
            </a:r>
            <a:r>
              <a:rPr lang="ru-RU" sz="5400" b="1" i="1" dirty="0">
                <a:solidFill>
                  <a:srgbClr val="C00000"/>
                </a:solidFill>
              </a:rPr>
              <a:t>вместе создаем наше будущее!»</a:t>
            </a:r>
            <a:endParaRPr lang="ru-RU" sz="5400" dirty="0">
              <a:solidFill>
                <a:srgbClr val="C00000"/>
              </a:solidFill>
            </a:endParaRPr>
          </a:p>
          <a:p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0037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B050"/>
                </a:solidFill>
              </a:rPr>
              <a:t>План мероприятий  Всероссийской добровольческой акции </a:t>
            </a:r>
            <a:br>
              <a:rPr lang="ru-RU" dirty="0" smtClean="0">
                <a:solidFill>
                  <a:srgbClr val="00B050"/>
                </a:solidFill>
              </a:rPr>
            </a:br>
            <a:r>
              <a:rPr lang="ru-RU" dirty="0" smtClean="0">
                <a:solidFill>
                  <a:srgbClr val="00B050"/>
                </a:solidFill>
              </a:rPr>
              <a:t>«Весенняя неделя добра»</a:t>
            </a:r>
            <a:endParaRPr lang="ru-RU" dirty="0">
              <a:solidFill>
                <a:srgbClr val="00B050"/>
              </a:solidFill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949741847"/>
              </p:ext>
            </p:extLst>
          </p:nvPr>
        </p:nvGraphicFramePr>
        <p:xfrm>
          <a:off x="611560" y="2276872"/>
          <a:ext cx="8136904" cy="39604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19889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571184" cy="63408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Урок экологии</a:t>
            </a:r>
            <a:endParaRPr lang="ru-RU" dirty="0"/>
          </a:p>
        </p:txBody>
      </p:sp>
      <p:pic>
        <p:nvPicPr>
          <p:cNvPr id="1026" name="Picture 2" descr="C:\Users\Светлана\Desktop\Фото Весенняя неделя\DSCN355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047" y="4053790"/>
            <a:ext cx="3161402" cy="2371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Светлана\Desktop\Фото Весенняя неделя\DSCN355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6213" y="4196041"/>
            <a:ext cx="2971733" cy="2228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812094" y="3524946"/>
            <a:ext cx="2874706" cy="2601217"/>
          </a:xfrm>
        </p:spPr>
        <p:txBody>
          <a:bodyPr/>
          <a:lstStyle/>
          <a:p>
            <a:pPr marL="137160" indent="0">
              <a:buNone/>
            </a:pPr>
            <a:r>
              <a:rPr lang="ru-RU" dirty="0" smtClean="0"/>
              <a:t>Урок</a:t>
            </a:r>
          </a:p>
          <a:p>
            <a:pPr marL="137160" indent="0">
              <a:buNone/>
            </a:pPr>
            <a:r>
              <a:rPr lang="ru-RU" dirty="0"/>
              <a:t>э</a:t>
            </a:r>
            <a:r>
              <a:rPr lang="ru-RU" dirty="0" smtClean="0"/>
              <a:t>кологии  «Глобальные проблемы»</a:t>
            </a:r>
          </a:p>
          <a:p>
            <a:pPr marL="137160" indent="0">
              <a:buNone/>
            </a:pPr>
            <a:r>
              <a:rPr lang="ru-RU" dirty="0" smtClean="0"/>
              <a:t> в 8 классе</a:t>
            </a:r>
          </a:p>
          <a:p>
            <a:pPr marL="137160" indent="0">
              <a:buNone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1029" name="Picture 5" descr="C:\Users\Светлана\Desktop\Фото Весенняя неделя\DSCN355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908720"/>
            <a:ext cx="3488301" cy="2616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Светлана\Desktop\Фото Весенняя неделя\DSCN355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327674"/>
            <a:ext cx="3389193" cy="2541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60703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ru-RU" dirty="0" smtClean="0"/>
              <a:t>«Экологический марафон»</a:t>
            </a:r>
            <a:endParaRPr lang="ru-RU" dirty="0"/>
          </a:p>
        </p:txBody>
      </p:sp>
      <p:pic>
        <p:nvPicPr>
          <p:cNvPr id="2050" name="Picture 2" descr="C:\Users\Светлана\Desktop\вероника фото\139_553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948690"/>
            <a:ext cx="2659008" cy="199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Светлана\Desktop\вероника фото\139_554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5515" y="1231230"/>
            <a:ext cx="2731016" cy="2048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Светлана\Desktop\вероника фото\139_558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4365104"/>
            <a:ext cx="3168352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Светлана\Desktop\вероника фото\139_554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5515" y="2632942"/>
            <a:ext cx="3307080" cy="2480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Светлана\Desktop\вероника фото\139_559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7591" y="4662137"/>
            <a:ext cx="2731016" cy="2048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IMG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569" y="2543779"/>
            <a:ext cx="3082903" cy="20365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 descr="C:\Users\Светлана\Desktop\вероника фото\139_5599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948690"/>
            <a:ext cx="3484456" cy="2613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052736"/>
            <a:ext cx="4680520" cy="1152128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Общешкольный субботник по очистке территории села , школы и лесного массива. Участвовали учащиеся с 1-11 классы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pic>
        <p:nvPicPr>
          <p:cNvPr id="10" name="Picture 7" descr="C:\Users\Светлана\Desktop\Фото Весенняя неделя\DSCN3540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085" y="4358600"/>
            <a:ext cx="3075103" cy="2306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8847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«Чистый лес»</a:t>
            </a:r>
            <a:endParaRPr lang="ru-RU" dirty="0"/>
          </a:p>
        </p:txBody>
      </p:sp>
      <p:pic>
        <p:nvPicPr>
          <p:cNvPr id="1026" name="Picture 2" descr="C:\Users\Светлана\Desktop\Images\Фото-0028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56" y="476672"/>
            <a:ext cx="1676400" cy="20955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7" name="Picture 3" descr="C:\Users\Светлана\Desktop\Images\Фото-001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3058" y="1128677"/>
            <a:ext cx="1676400" cy="20955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8" name="Picture 4" descr="C:\Users\Светлана\Desktop\Images\Фото-000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675862" y="1123950"/>
            <a:ext cx="1676400" cy="20955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9" name="Picture 5" descr="C:\Users\Светлана\Desktop\Images\Фото-000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487225" y="2970456"/>
            <a:ext cx="1676400" cy="20955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30" name="Picture 6" descr="C:\Users\Светлана\Desktop\Images\Фото-0027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789084" y="1848481"/>
            <a:ext cx="1676400" cy="20955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31" name="Picture 7" descr="C:\Users\Светлана\Desktop\Images\Фото-0019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978658" y="-20910"/>
            <a:ext cx="1676400" cy="20955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33" name="Picture 9" descr="C:\Users\Светлана\Desktop\Images\Фото-0016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341906" y="3082183"/>
            <a:ext cx="1676400" cy="20955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34" name="Picture 10" descr="C:\Users\Светлана\Desktop\Images\Фото-0012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83445" y="4551153"/>
            <a:ext cx="1676400" cy="20955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36" name="Picture 12" descr="C:\Users\Светлана\Desktop\Images\Фото-0004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675862" y="4758583"/>
            <a:ext cx="1676400" cy="20955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37" name="Picture 13" descr="C:\Users\Светлана\Desktop\Images\Фото-0021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978658" y="3808656"/>
            <a:ext cx="1676400" cy="20955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38" name="Picture 14" descr="C:\Users\Светлана\Desktop\Images\Фото-0008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445" y="2633562"/>
            <a:ext cx="1676400" cy="20955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813107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Светлана\Desktop\фоты  родных\DSCF273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1588" y="4276823"/>
            <a:ext cx="4217475" cy="237626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pic>
        <p:nvPicPr>
          <p:cNvPr id="2051" name="Picture 3" descr="C:\Users\Светлана\Desktop\фоты  родных\DSCF274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351" y="1196752"/>
            <a:ext cx="4827603" cy="27200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2" name="Picture 4" descr="C:\Users\Светлана\Desktop\фоты  родных\DSCF275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43" y="4149080"/>
            <a:ext cx="3932989" cy="2215975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Светлана\Desktop\фоты  родных\DSCF275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8227" y="1772816"/>
            <a:ext cx="4444198" cy="250400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Урок добра «</a:t>
            </a:r>
            <a:r>
              <a:rPr lang="ru-RU" i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Дети-наше будущее</a:t>
            </a:r>
            <a:r>
              <a:rPr lang="ru-RU" b="1" i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C0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»</a:t>
            </a:r>
            <a:endParaRPr lang="ru-RU" b="1" i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C0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9150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Урок по истории «Мир, дружба, согласие»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411760" y="1559706"/>
            <a:ext cx="2213400" cy="57315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372200" y="1556792"/>
            <a:ext cx="2314600" cy="4569371"/>
          </a:xfrm>
        </p:spPr>
        <p:txBody>
          <a:bodyPr/>
          <a:lstStyle/>
          <a:p>
            <a:r>
              <a:rPr lang="ru-RU" dirty="0" smtClean="0"/>
              <a:t>Учитель истории  в 8 классе Калмыкова Л.А.</a:t>
            </a:r>
          </a:p>
          <a:p>
            <a:endParaRPr lang="ru-RU" dirty="0"/>
          </a:p>
        </p:txBody>
      </p:sp>
      <p:pic>
        <p:nvPicPr>
          <p:cNvPr id="1028" name="Picture 4" descr="C:\Users\Светлана\Desktop\Фото Весенняя неделя\DSCN354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605" y="4126351"/>
            <a:ext cx="3174777" cy="238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Светлана\Desktop\Фото Весенняя неделя\DSCN354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0425" y="1463816"/>
            <a:ext cx="3171564" cy="2378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Светлана\Desktop\Фото Весенняя неделя\DSCN354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8" y="1340768"/>
            <a:ext cx="3499693" cy="2624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Светлана\Desktop\Фото Весенняя неделя\DSCN353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4070094"/>
            <a:ext cx="3272090" cy="2454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Светлана\Desktop\Фото Весенняя неделя\DSCN354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3965538"/>
            <a:ext cx="3603613" cy="2702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5836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sz="4000" i="1" dirty="0" smtClean="0">
                <a:solidFill>
                  <a:srgbClr val="FF0000"/>
                </a:solidFill>
              </a:rPr>
              <a:t>«Доброту </a:t>
            </a:r>
            <a:r>
              <a:rPr lang="ru-RU" sz="4000" i="1" dirty="0">
                <a:solidFill>
                  <a:srgbClr val="FF0000"/>
                </a:solidFill>
              </a:rPr>
              <a:t>не купишь на базаре,</a:t>
            </a:r>
            <a:br>
              <a:rPr lang="ru-RU" sz="4000" i="1" dirty="0">
                <a:solidFill>
                  <a:srgbClr val="FF0000"/>
                </a:solidFill>
              </a:rPr>
            </a:br>
            <a:r>
              <a:rPr lang="ru-RU" sz="4000" i="1" dirty="0">
                <a:solidFill>
                  <a:srgbClr val="FF0000"/>
                </a:solidFill>
              </a:rPr>
              <a:t>Искренность у песни не </a:t>
            </a:r>
            <a:r>
              <a:rPr lang="ru-RU" sz="4000" i="1" dirty="0" smtClean="0">
                <a:solidFill>
                  <a:srgbClr val="FF0000"/>
                </a:solidFill>
              </a:rPr>
              <a:t>займёш</a:t>
            </a:r>
            <a:r>
              <a:rPr lang="ru-RU" dirty="0" smtClean="0">
                <a:solidFill>
                  <a:srgbClr val="FF0000"/>
                </a:solidFill>
              </a:rPr>
              <a:t>ь…»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363272" cy="4525963"/>
          </a:xfrm>
        </p:spPr>
        <p:txBody>
          <a:bodyPr numCol="2">
            <a:noAutofit/>
          </a:bodyPr>
          <a:lstStyle/>
          <a:p>
            <a:pPr marL="137160" indent="0">
              <a:buNone/>
            </a:pPr>
            <a:r>
              <a:rPr lang="ru-RU" sz="1600" b="1" i="1" dirty="0">
                <a:solidFill>
                  <a:schemeClr val="bg1"/>
                </a:solidFill>
              </a:rPr>
              <a:t>Песня </a:t>
            </a:r>
            <a:r>
              <a:rPr lang="en-US" sz="1600" b="1" i="1" dirty="0">
                <a:solidFill>
                  <a:schemeClr val="bg1"/>
                </a:solidFill>
              </a:rPr>
              <a:t>«</a:t>
            </a:r>
            <a:r>
              <a:rPr lang="ru-RU" sz="1600" b="1" i="1" dirty="0">
                <a:solidFill>
                  <a:schemeClr val="bg1"/>
                </a:solidFill>
              </a:rPr>
              <a:t>Доброта</a:t>
            </a:r>
            <a:r>
              <a:rPr lang="en-US" sz="1600" b="1" i="1" dirty="0">
                <a:solidFill>
                  <a:schemeClr val="bg1"/>
                </a:solidFill>
              </a:rPr>
              <a:t>»(</a:t>
            </a:r>
            <a:r>
              <a:rPr lang="ru-RU" sz="1600" b="1" i="1" dirty="0">
                <a:solidFill>
                  <a:schemeClr val="bg1"/>
                </a:solidFill>
              </a:rPr>
              <a:t>сл. </a:t>
            </a:r>
            <a:r>
              <a:rPr lang="ru-RU" sz="1600" b="1" i="1" dirty="0" err="1">
                <a:solidFill>
                  <a:schemeClr val="bg1"/>
                </a:solidFill>
              </a:rPr>
              <a:t>Н.Тулуповой</a:t>
            </a:r>
            <a:r>
              <a:rPr lang="ru-RU" sz="1600" b="1" i="1" dirty="0" smtClean="0">
                <a:solidFill>
                  <a:schemeClr val="bg1"/>
                </a:solidFill>
              </a:rPr>
              <a:t>, муз</a:t>
            </a:r>
            <a:r>
              <a:rPr lang="ru-RU" sz="1600" b="1" i="1" dirty="0">
                <a:solidFill>
                  <a:schemeClr val="bg1"/>
                </a:solidFill>
              </a:rPr>
              <a:t>. И Лученка).</a:t>
            </a:r>
            <a:endParaRPr lang="ru-RU" sz="1600" i="1" dirty="0">
              <a:solidFill>
                <a:schemeClr val="bg1"/>
              </a:solidFill>
            </a:endParaRPr>
          </a:p>
          <a:p>
            <a:endParaRPr lang="en-US" sz="1600" dirty="0">
              <a:solidFill>
                <a:schemeClr val="bg1"/>
              </a:solidFill>
            </a:endParaRPr>
          </a:p>
          <a:p>
            <a:pPr marL="137160" indent="0">
              <a:buNone/>
            </a:pPr>
            <a:r>
              <a:rPr lang="ru-RU" sz="1600" dirty="0">
                <a:solidFill>
                  <a:schemeClr val="bg1"/>
                </a:solidFill>
              </a:rPr>
              <a:t>Добрым быть совсем, совсем не просто,</a:t>
            </a:r>
          </a:p>
          <a:p>
            <a:pPr marL="137160" indent="0">
              <a:buNone/>
            </a:pPr>
            <a:r>
              <a:rPr lang="ru-RU" sz="1600" dirty="0">
                <a:solidFill>
                  <a:schemeClr val="bg1"/>
                </a:solidFill>
              </a:rPr>
              <a:t>Не зависит доброта от роста, </a:t>
            </a:r>
          </a:p>
          <a:p>
            <a:pPr marL="137160" indent="0">
              <a:buNone/>
            </a:pPr>
            <a:r>
              <a:rPr lang="ru-RU" sz="1600" dirty="0">
                <a:solidFill>
                  <a:schemeClr val="bg1"/>
                </a:solidFill>
              </a:rPr>
              <a:t>Не зависит доброта от цвета.</a:t>
            </a:r>
          </a:p>
          <a:p>
            <a:pPr marL="137160" indent="0">
              <a:buNone/>
            </a:pPr>
            <a:r>
              <a:rPr lang="ru-RU" sz="1600" dirty="0">
                <a:solidFill>
                  <a:schemeClr val="bg1"/>
                </a:solidFill>
              </a:rPr>
              <a:t>Доброта – не пряник, не конфета.</a:t>
            </a:r>
          </a:p>
          <a:p>
            <a:r>
              <a:rPr lang="ru-RU" sz="1600" dirty="0">
                <a:solidFill>
                  <a:schemeClr val="bg1"/>
                </a:solidFill>
              </a:rPr>
              <a:t>Припев:</a:t>
            </a:r>
          </a:p>
          <a:p>
            <a:pPr marL="137160" indent="0">
              <a:buNone/>
            </a:pPr>
            <a:r>
              <a:rPr lang="ru-RU" sz="1600" dirty="0">
                <a:solidFill>
                  <a:schemeClr val="bg1"/>
                </a:solidFill>
              </a:rPr>
              <a:t>Только надо</a:t>
            </a:r>
            <a:r>
              <a:rPr lang="ru-RU" sz="1600" dirty="0" smtClean="0">
                <a:solidFill>
                  <a:schemeClr val="bg1"/>
                </a:solidFill>
              </a:rPr>
              <a:t>, надо </a:t>
            </a:r>
            <a:r>
              <a:rPr lang="ru-RU" sz="1600" dirty="0">
                <a:solidFill>
                  <a:schemeClr val="bg1"/>
                </a:solidFill>
              </a:rPr>
              <a:t>добрыми быть,</a:t>
            </a:r>
          </a:p>
          <a:p>
            <a:pPr marL="137160" indent="0">
              <a:buNone/>
            </a:pPr>
            <a:r>
              <a:rPr lang="ru-RU" sz="1600" dirty="0">
                <a:solidFill>
                  <a:schemeClr val="bg1"/>
                </a:solidFill>
              </a:rPr>
              <a:t>И в беде друг друга не забыть.</a:t>
            </a:r>
          </a:p>
          <a:p>
            <a:pPr marL="137160" indent="0">
              <a:buNone/>
            </a:pPr>
            <a:r>
              <a:rPr lang="ru-RU" sz="1600" dirty="0">
                <a:solidFill>
                  <a:schemeClr val="bg1"/>
                </a:solidFill>
              </a:rPr>
              <a:t>И завертится Земля быстрей,</a:t>
            </a:r>
          </a:p>
          <a:p>
            <a:pPr marL="137160" indent="0">
              <a:buNone/>
            </a:pPr>
            <a:r>
              <a:rPr lang="ru-RU" sz="1600" dirty="0">
                <a:solidFill>
                  <a:schemeClr val="bg1"/>
                </a:solidFill>
              </a:rPr>
              <a:t>Если будем мы с тобой добрей.</a:t>
            </a:r>
          </a:p>
          <a:p>
            <a:pPr marL="137160" indent="0">
              <a:buNone/>
            </a:pPr>
            <a:endParaRPr lang="ru-RU" sz="1600" dirty="0" smtClean="0">
              <a:solidFill>
                <a:schemeClr val="bg1"/>
              </a:solidFill>
            </a:endParaRPr>
          </a:p>
          <a:p>
            <a:pPr marL="137160" indent="0">
              <a:buNone/>
            </a:pPr>
            <a:r>
              <a:rPr lang="ru-RU" sz="1600" dirty="0" smtClean="0">
                <a:solidFill>
                  <a:schemeClr val="bg1"/>
                </a:solidFill>
              </a:rPr>
              <a:t>Добрым </a:t>
            </a:r>
            <a:r>
              <a:rPr lang="ru-RU" sz="1600" dirty="0">
                <a:solidFill>
                  <a:schemeClr val="bg1"/>
                </a:solidFill>
              </a:rPr>
              <a:t>быть совсем, совсем не просто,</a:t>
            </a:r>
          </a:p>
          <a:p>
            <a:pPr marL="137160" indent="0">
              <a:buNone/>
            </a:pPr>
            <a:r>
              <a:rPr lang="ru-RU" sz="1600" dirty="0">
                <a:solidFill>
                  <a:schemeClr val="bg1"/>
                </a:solidFill>
              </a:rPr>
              <a:t>Не зависит доброта от роста,</a:t>
            </a:r>
          </a:p>
          <a:p>
            <a:pPr marL="137160" indent="0">
              <a:buNone/>
            </a:pPr>
            <a:r>
              <a:rPr lang="ru-RU" sz="1600" dirty="0">
                <a:solidFill>
                  <a:schemeClr val="bg1"/>
                </a:solidFill>
              </a:rPr>
              <a:t>Доброта приносит людям радость</a:t>
            </a:r>
          </a:p>
          <a:p>
            <a:pPr marL="137160" indent="0">
              <a:buNone/>
            </a:pPr>
            <a:r>
              <a:rPr lang="ru-RU" sz="1600" dirty="0">
                <a:solidFill>
                  <a:schemeClr val="bg1"/>
                </a:solidFill>
              </a:rPr>
              <a:t>И взамен не требует награды.</a:t>
            </a:r>
          </a:p>
          <a:p>
            <a:pPr marL="137160" indent="0">
              <a:buNone/>
            </a:pPr>
            <a:endParaRPr lang="ru-RU" sz="1600" dirty="0" smtClean="0">
              <a:solidFill>
                <a:schemeClr val="bg1"/>
              </a:solidFill>
            </a:endParaRPr>
          </a:p>
          <a:p>
            <a:pPr marL="137160" indent="0">
              <a:buNone/>
            </a:pPr>
            <a:r>
              <a:rPr lang="ru-RU" sz="1600" dirty="0" smtClean="0">
                <a:solidFill>
                  <a:schemeClr val="bg1"/>
                </a:solidFill>
              </a:rPr>
              <a:t>Доброта </a:t>
            </a:r>
            <a:r>
              <a:rPr lang="ru-RU" sz="1600" dirty="0">
                <a:solidFill>
                  <a:schemeClr val="bg1"/>
                </a:solidFill>
              </a:rPr>
              <a:t>с годами не стареет,</a:t>
            </a:r>
          </a:p>
          <a:p>
            <a:pPr marL="137160" indent="0">
              <a:buNone/>
            </a:pPr>
            <a:r>
              <a:rPr lang="ru-RU" sz="1600" dirty="0">
                <a:solidFill>
                  <a:schemeClr val="bg1"/>
                </a:solidFill>
              </a:rPr>
              <a:t>Доброта от холода согреет,</a:t>
            </a:r>
          </a:p>
          <a:p>
            <a:pPr marL="137160" indent="0">
              <a:buNone/>
            </a:pPr>
            <a:r>
              <a:rPr lang="ru-RU" sz="1600" dirty="0">
                <a:solidFill>
                  <a:schemeClr val="bg1"/>
                </a:solidFill>
              </a:rPr>
              <a:t>Если доброта</a:t>
            </a:r>
            <a:r>
              <a:rPr lang="ru-RU" sz="1600" dirty="0" smtClean="0">
                <a:solidFill>
                  <a:schemeClr val="bg1"/>
                </a:solidFill>
              </a:rPr>
              <a:t>, как солнце ,светит,</a:t>
            </a:r>
          </a:p>
          <a:p>
            <a:pPr marL="137160" indent="0">
              <a:buNone/>
            </a:pPr>
            <a:r>
              <a:rPr lang="ru-RU" sz="1600" dirty="0" smtClean="0">
                <a:solidFill>
                  <a:schemeClr val="bg1"/>
                </a:solidFill>
              </a:rPr>
              <a:t>Радуются взрослые и дети.</a:t>
            </a:r>
          </a:p>
          <a:p>
            <a:pPr marL="137160" indent="0">
              <a:buNone/>
            </a:pPr>
            <a:endParaRPr lang="ru-RU" sz="1600" dirty="0" smtClean="0">
              <a:solidFill>
                <a:schemeClr val="bg1"/>
              </a:solidFill>
            </a:endParaRPr>
          </a:p>
          <a:p>
            <a:pPr marL="137160" indent="0">
              <a:buNone/>
            </a:pPr>
            <a:r>
              <a:rPr lang="ru-RU" sz="1600" dirty="0" smtClean="0">
                <a:solidFill>
                  <a:schemeClr val="bg1"/>
                </a:solidFill>
              </a:rPr>
              <a:t>Добрым </a:t>
            </a:r>
            <a:r>
              <a:rPr lang="ru-RU" sz="1600" dirty="0">
                <a:solidFill>
                  <a:schemeClr val="bg1"/>
                </a:solidFill>
              </a:rPr>
              <a:t>быть совсем, совсем не просто, </a:t>
            </a:r>
          </a:p>
          <a:p>
            <a:pPr marL="137160" indent="0">
              <a:buNone/>
            </a:pPr>
            <a:r>
              <a:rPr lang="ru-RU" sz="1600" dirty="0">
                <a:solidFill>
                  <a:schemeClr val="bg1"/>
                </a:solidFill>
              </a:rPr>
              <a:t>Не зависит доброта от роста.</a:t>
            </a:r>
          </a:p>
          <a:p>
            <a:pPr marL="137160" indent="0">
              <a:buNone/>
            </a:pPr>
            <a:r>
              <a:rPr lang="ru-RU" sz="1600" dirty="0">
                <a:solidFill>
                  <a:schemeClr val="bg1"/>
                </a:solidFill>
              </a:rPr>
              <a:t>Доброта приносит людям радость</a:t>
            </a:r>
          </a:p>
          <a:p>
            <a:pPr marL="137160" indent="0">
              <a:buNone/>
            </a:pPr>
            <a:r>
              <a:rPr lang="ru-RU" sz="1600" dirty="0">
                <a:solidFill>
                  <a:schemeClr val="bg1"/>
                </a:solidFill>
              </a:rPr>
              <a:t>И взамен не требует награды.</a:t>
            </a:r>
          </a:p>
          <a:p>
            <a:endParaRPr lang="en-US" sz="1600" dirty="0">
              <a:solidFill>
                <a:schemeClr val="bg1"/>
              </a:solidFill>
            </a:endParaRPr>
          </a:p>
          <a:p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851920" y="5085184"/>
            <a:ext cx="4824536" cy="1440160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endParaRPr lang="ru-RU" sz="6000" i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sz="6000" i="1" dirty="0" smtClean="0">
                <a:solidFill>
                  <a:srgbClr val="FF0000"/>
                </a:solidFill>
              </a:rPr>
              <a:t>«</a:t>
            </a:r>
            <a:r>
              <a:rPr lang="ru-RU" sz="6000" i="1" dirty="0">
                <a:solidFill>
                  <a:srgbClr val="FF0000"/>
                </a:solidFill>
              </a:rPr>
              <a:t>Милосердие облагораживает,</a:t>
            </a:r>
            <a:endParaRPr lang="ru-RU" sz="60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sz="6000" i="1" dirty="0">
                <a:solidFill>
                  <a:srgbClr val="FF0000"/>
                </a:solidFill>
              </a:rPr>
              <a:t>украшает человека</a:t>
            </a:r>
            <a:r>
              <a:rPr lang="en-US" sz="6000" i="1" dirty="0">
                <a:solidFill>
                  <a:srgbClr val="FF0000"/>
                </a:solidFill>
              </a:rPr>
              <a:t>»</a:t>
            </a:r>
            <a:endParaRPr lang="en-US" sz="6000" dirty="0">
              <a:solidFill>
                <a:srgbClr val="FF0000"/>
              </a:solidFill>
            </a:endParaRPr>
          </a:p>
          <a:p>
            <a:endParaRPr lang="en-US" sz="4400" dirty="0">
              <a:solidFill>
                <a:srgbClr val="FF0000"/>
              </a:solidFill>
            </a:endParaRPr>
          </a:p>
          <a:p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450407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537</TotalTime>
  <Words>311</Words>
  <Application>Microsoft Office PowerPoint</Application>
  <PresentationFormat>Экран (4:3)</PresentationFormat>
  <Paragraphs>62</Paragraphs>
  <Slides>13</Slides>
  <Notes>0</Notes>
  <HiddenSlides>1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Апекс</vt:lpstr>
      <vt:lpstr>  МБОУ «Старо-Тахталинская средняя общеобразовательная школа»     ТИМУРОВСКИЙ ОТРЯД « ЛУЧИК СОЛНЦА»    РТ Алкеевский район С Старая Тахтала Ул.Ежевичная д.84/а эл.адрес: tahtala.sch@mail.ru Телефон:72-8-47   Педагог-организатор Смирнова С.Г.</vt:lpstr>
      <vt:lpstr>Наш девиз:</vt:lpstr>
      <vt:lpstr>План мероприятий  Всероссийской добровольческой акции  «Весенняя неделя добра»</vt:lpstr>
      <vt:lpstr>Урок экологии</vt:lpstr>
      <vt:lpstr>«Экологический марафон»</vt:lpstr>
      <vt:lpstr>«Чистый лес»</vt:lpstr>
      <vt:lpstr>Урок добра «Дети-наше будущее»</vt:lpstr>
      <vt:lpstr>Урок по истории «Мир, дружба, согласие»</vt:lpstr>
      <vt:lpstr> «Доброту не купишь на базаре, Искренность у песни не займёшь…» </vt:lpstr>
      <vt:lpstr>Адресная помощь труженикам тыла</vt:lpstr>
      <vt:lpstr>Тимуровская работа</vt:lpstr>
      <vt:lpstr>«25-апреля День чувашского языка»</vt:lpstr>
      <vt:lpstr>Охрана памятников и обелисков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«Весенняя неделя добра»</dc:title>
  <dc:creator>Светлана</dc:creator>
  <cp:lastModifiedBy>Светлана</cp:lastModifiedBy>
  <cp:revision>45</cp:revision>
  <cp:lastPrinted>2013-04-25T03:57:37Z</cp:lastPrinted>
  <dcterms:created xsi:type="dcterms:W3CDTF">2012-04-24T05:10:51Z</dcterms:created>
  <dcterms:modified xsi:type="dcterms:W3CDTF">2013-10-19T07:17:13Z</dcterms:modified>
</cp:coreProperties>
</file>